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23"/>
  </p:notesMasterIdLst>
  <p:sldIdLst>
    <p:sldId id="256" r:id="rId4"/>
    <p:sldId id="257" r:id="rId5"/>
    <p:sldId id="296" r:id="rId6"/>
    <p:sldId id="264" r:id="rId7"/>
    <p:sldId id="325" r:id="rId8"/>
    <p:sldId id="263" r:id="rId9"/>
    <p:sldId id="262" r:id="rId10"/>
    <p:sldId id="261" r:id="rId11"/>
    <p:sldId id="275" r:id="rId12"/>
    <p:sldId id="326" r:id="rId13"/>
    <p:sldId id="327" r:id="rId14"/>
    <p:sldId id="328" r:id="rId15"/>
    <p:sldId id="329" r:id="rId16"/>
    <p:sldId id="337" r:id="rId17"/>
    <p:sldId id="339" r:id="rId18"/>
    <p:sldId id="340" r:id="rId19"/>
    <p:sldId id="341" r:id="rId20"/>
    <p:sldId id="343" r:id="rId21"/>
    <p:sldId id="291" r:id="rId22"/>
  </p:sldIdLst>
  <p:sldSz cx="12192000" cy="6858000"/>
  <p:notesSz cx="6858000" cy="9144000"/>
  <p:embeddedFontLst>
    <p:embeddedFont>
      <p:font typeface="幼圆" panose="02010509060101010101" pitchFamily="49" charset="-122"/>
      <p:regular r:id="rId27"/>
    </p:embeddedFont>
    <p:embeddedFont>
      <p:font typeface="微软雅黑" panose="020B0503020204020204" pitchFamily="34" charset="-122"/>
      <p:regular r:id="rId28"/>
    </p:embeddedFont>
    <p:embeddedFont>
      <p:font typeface="等线" panose="02010600030101010101" charset="-122"/>
      <p:regular r:id="rId29"/>
    </p:embeddedFont>
    <p:embeddedFont>
      <p:font typeface="等线 Light" panose="02010600030101010101" charset="-122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098"/>
    <a:srgbClr val="CDFFFD"/>
    <a:srgbClr val="1E2028"/>
    <a:srgbClr val="F69D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74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462" y="84"/>
      </p:cViewPr>
      <p:guideLst>
        <p:guide orient="horz" pos="2203"/>
        <p:guide pos="37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1D7A8-0972-48EA-9096-33DDD40521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69D71-A034-4F5A-99A1-E80E1A8005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7D81F-D7D2-47B5-897F-D0C6693370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9F989-44CC-42EC-B63C-4889D02AD5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1" Type="http://schemas.openxmlformats.org/officeDocument/2006/relationships/slideLayout" Target="../slideLayouts/slideLayout13.xml"/><Relationship Id="rId10" Type="http://schemas.openxmlformats.org/officeDocument/2006/relationships/image" Target="../media/image31.png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0" y="6350"/>
            <a:ext cx="12192000" cy="6858000"/>
            <a:chOff x="0" y="0"/>
            <a:chExt cx="12192000" cy="6858000"/>
          </a:xfrm>
        </p:grpSpPr>
        <p:sp>
          <p:nvSpPr>
            <p:cNvPr id="22" name="矩形 21"/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blipFill dpi="0" rotWithShape="1">
              <a:blip r:embed="rId2" cstate="print">
                <a:alphaModFix amt="59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3429000"/>
              <a:ext cx="6096000" cy="3429000"/>
            </a:xfrm>
            <a:prstGeom prst="rect">
              <a:avLst/>
            </a:prstGeom>
            <a:blipFill dpi="0" rotWithShape="1">
              <a:blip r:embed="rId2" cstate="print">
                <a:alphaModFix amt="59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096000" y="0"/>
              <a:ext cx="6096000" cy="3429000"/>
            </a:xfrm>
            <a:prstGeom prst="rect">
              <a:avLst/>
            </a:prstGeom>
            <a:blipFill dpi="0" rotWithShape="1">
              <a:blip r:embed="rId2" cstate="print">
                <a:alphaModFix amt="59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6096000" y="3429000"/>
              <a:ext cx="6096000" cy="3429000"/>
            </a:xfrm>
            <a:prstGeom prst="rect">
              <a:avLst/>
            </a:prstGeom>
            <a:blipFill dpi="0" rotWithShape="1">
              <a:blip r:embed="rId2" cstate="print">
                <a:alphaModFix amt="59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 rot="19800000">
            <a:off x="5174913" y="1866369"/>
            <a:ext cx="1550270" cy="829728"/>
            <a:chOff x="3065730" y="947554"/>
            <a:chExt cx="4048612" cy="2166878"/>
          </a:xfrm>
        </p:grpSpPr>
        <p:sp>
          <p:nvSpPr>
            <p:cNvPr id="2" name="等腰三角形 1"/>
            <p:cNvSpPr/>
            <p:nvPr/>
          </p:nvSpPr>
          <p:spPr>
            <a:xfrm rot="18900000">
              <a:off x="4577629" y="947554"/>
              <a:ext cx="2513578" cy="216687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900000">
              <a:off x="3065730" y="1254444"/>
              <a:ext cx="4048612" cy="705059"/>
            </a:xfrm>
            <a:prstGeom prst="triangle">
              <a:avLst>
                <a:gd name="adj" fmla="val 45973"/>
              </a:avLst>
            </a:prstGeom>
            <a:solidFill>
              <a:srgbClr val="00A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514600" y="2689628"/>
            <a:ext cx="72009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fontAlgn="auto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  <a:sym typeface="微软雅黑" panose="020B0503020204020204" pitchFamily="34" charset="-122"/>
              </a:rPr>
              <a:t>焱轟票管理系统后端展示</a:t>
            </a:r>
            <a:endParaRPr lang="en-US" altLang="zh-CN" sz="3200" dirty="0">
              <a:solidFill>
                <a:schemeClr val="bg1"/>
              </a:solidFill>
              <a:effectLst/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76120" y="3449745"/>
            <a:ext cx="8239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  <a:sym typeface="微软雅黑" panose="020B0503020204020204" pitchFamily="34" charset="-122"/>
              </a:rPr>
              <a:t>Train Station ticket office backend presentation</a:t>
            </a:r>
            <a:endParaRPr lang="en-US" altLang="zh-CN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55"/>
          <p:cNvSpPr/>
          <p:nvPr/>
        </p:nvSpPr>
        <p:spPr>
          <a:xfrm>
            <a:off x="5596436" y="1728403"/>
            <a:ext cx="360000" cy="25200"/>
          </a:xfrm>
          <a:prstGeom prst="roundRect">
            <a:avLst>
              <a:gd name="adj" fmla="val 0"/>
            </a:avLst>
          </a:prstGeom>
          <a:solidFill>
            <a:srgbClr val="00A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3" name="Group 1"/>
          <p:cNvGrpSpPr/>
          <p:nvPr/>
        </p:nvGrpSpPr>
        <p:grpSpPr>
          <a:xfrm>
            <a:off x="1406525" y="467360"/>
            <a:ext cx="9239250" cy="6060440"/>
            <a:chOff x="9337148" y="1729850"/>
            <a:chExt cx="11564044" cy="7282753"/>
          </a:xfrm>
        </p:grpSpPr>
        <p:grpSp>
          <p:nvGrpSpPr>
            <p:cNvPr id="84" name="Group 13"/>
            <p:cNvGrpSpPr/>
            <p:nvPr userDrawn="1"/>
          </p:nvGrpSpPr>
          <p:grpSpPr>
            <a:xfrm>
              <a:off x="9337148" y="1729850"/>
              <a:ext cx="11564043" cy="748955"/>
              <a:chOff x="3179886" y="2083564"/>
              <a:chExt cx="5702858" cy="369350"/>
            </a:xfrm>
            <a:effectLst/>
          </p:grpSpPr>
          <p:grpSp>
            <p:nvGrpSpPr>
              <p:cNvPr id="86" name="Group 14"/>
              <p:cNvGrpSpPr/>
              <p:nvPr/>
            </p:nvGrpSpPr>
            <p:grpSpPr>
              <a:xfrm>
                <a:off x="3179886" y="2083564"/>
                <a:ext cx="5702858" cy="369350"/>
                <a:chOff x="3179886" y="2083564"/>
                <a:chExt cx="5702858" cy="369350"/>
              </a:xfrm>
            </p:grpSpPr>
            <p:sp>
              <p:nvSpPr>
                <p:cNvPr id="94" name="Round Same Side Corner Rectangle 1"/>
                <p:cNvSpPr/>
                <p:nvPr/>
              </p:nvSpPr>
              <p:spPr>
                <a:xfrm>
                  <a:off x="3179886" y="2083564"/>
                  <a:ext cx="5702858" cy="369350"/>
                </a:xfrm>
                <a:prstGeom prst="round2SameRect">
                  <a:avLst>
                    <a:gd name="adj1" fmla="val 14928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95" name="Group 17"/>
                <p:cNvGrpSpPr/>
                <p:nvPr/>
              </p:nvGrpSpPr>
              <p:grpSpPr>
                <a:xfrm>
                  <a:off x="3382010" y="2233949"/>
                  <a:ext cx="341854" cy="82531"/>
                  <a:chOff x="3382010" y="2233949"/>
                  <a:chExt cx="341854" cy="82531"/>
                </a:xfrm>
              </p:grpSpPr>
              <p:sp>
                <p:nvSpPr>
                  <p:cNvPr id="96" name="Oval 18"/>
                  <p:cNvSpPr/>
                  <p:nvPr/>
                </p:nvSpPr>
                <p:spPr>
                  <a:xfrm>
                    <a:off x="3382010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00" name="Oval 19"/>
                  <p:cNvSpPr/>
                  <p:nvPr/>
                </p:nvSpPr>
                <p:spPr>
                  <a:xfrm>
                    <a:off x="3511671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01" name="Oval 20"/>
                  <p:cNvSpPr/>
                  <p:nvPr/>
                </p:nvSpPr>
                <p:spPr>
                  <a:xfrm>
                    <a:off x="3641333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</p:grpSp>
          <p:sp>
            <p:nvSpPr>
              <p:cNvPr id="93" name="Rounded Rectangle 23"/>
              <p:cNvSpPr/>
              <p:nvPr/>
            </p:nvSpPr>
            <p:spPr>
              <a:xfrm>
                <a:off x="3965020" y="2182834"/>
                <a:ext cx="2674620" cy="1847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http://www.</a:t>
                </a:r>
                <a:r>
                  <a:rPr lang="en-US" altLang="zh-C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news</a:t>
                </a:r>
                <a:r>
                  <a:rPr lang="en-I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.com</a:t>
                </a:r>
                <a:endParaRPr lang="en-IN" sz="1000" dirty="0">
                  <a:solidFill>
                    <a:schemeClr val="bg1">
                      <a:lumMod val="75000"/>
                    </a:schemeClr>
                  </a:solidFill>
                  <a:latin typeface="Montserrat Hairline" panose="00000300000000000000" pitchFamily="50" charset="0"/>
                </a:endParaRPr>
              </a:p>
            </p:txBody>
          </p:sp>
        </p:grpSp>
        <p:sp>
          <p:nvSpPr>
            <p:cNvPr id="85" name="Freeform: Shape 21"/>
            <p:cNvSpPr/>
            <p:nvPr userDrawn="1"/>
          </p:nvSpPr>
          <p:spPr>
            <a:xfrm>
              <a:off x="9337148" y="2478805"/>
              <a:ext cx="11564044" cy="6533798"/>
            </a:xfrm>
            <a:custGeom>
              <a:avLst/>
              <a:gdLst>
                <a:gd name="connsiteX0" fmla="*/ 0 w 11564044"/>
                <a:gd name="connsiteY0" fmla="*/ 0 h 6533798"/>
                <a:gd name="connsiteX1" fmla="*/ 11564044 w 11564044"/>
                <a:gd name="connsiteY1" fmla="*/ 0 h 6533798"/>
                <a:gd name="connsiteX2" fmla="*/ 11564044 w 11564044"/>
                <a:gd name="connsiteY2" fmla="*/ 6533798 h 6533798"/>
                <a:gd name="connsiteX3" fmla="*/ 0 w 11564044"/>
                <a:gd name="connsiteY3" fmla="*/ 6533798 h 6533798"/>
                <a:gd name="connsiteX4" fmla="*/ 0 w 11564044"/>
                <a:gd name="connsiteY4" fmla="*/ 0 h 653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64044" h="6533798">
                  <a:moveTo>
                    <a:pt x="0" y="0"/>
                  </a:moveTo>
                  <a:lnTo>
                    <a:pt x="11564044" y="0"/>
                  </a:lnTo>
                  <a:lnTo>
                    <a:pt x="11564044" y="6533798"/>
                  </a:lnTo>
                  <a:lnTo>
                    <a:pt x="0" y="6533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0" sx="90000" sy="9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7735719" y="1753887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just"/>
            <a:r>
              <a:rPr lang="zh-CN" altLang="en-US" sz="4000" dirty="0">
                <a:solidFill>
                  <a:schemeClr val="bg2">
                    <a:lumMod val="25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构造函数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247140"/>
            <a:ext cx="5073650" cy="51244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33970" y="2912110"/>
            <a:ext cx="24904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在文件头留出一个块的大小，用来保存文件的大小，以及根的位置。</a:t>
            </a:r>
            <a:endParaRPr lang="zh-CN" altLang="en-US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55"/>
          <p:cNvSpPr/>
          <p:nvPr/>
        </p:nvSpPr>
        <p:spPr>
          <a:xfrm>
            <a:off x="5596436" y="1728403"/>
            <a:ext cx="360000" cy="25200"/>
          </a:xfrm>
          <a:prstGeom prst="roundRect">
            <a:avLst>
              <a:gd name="adj" fmla="val 0"/>
            </a:avLst>
          </a:prstGeom>
          <a:solidFill>
            <a:srgbClr val="00A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3" name="Group 1"/>
          <p:cNvGrpSpPr/>
          <p:nvPr/>
        </p:nvGrpSpPr>
        <p:grpSpPr>
          <a:xfrm>
            <a:off x="1395730" y="478155"/>
            <a:ext cx="9239250" cy="6060440"/>
            <a:chOff x="9337148" y="1729850"/>
            <a:chExt cx="11564044" cy="7282753"/>
          </a:xfrm>
        </p:grpSpPr>
        <p:grpSp>
          <p:nvGrpSpPr>
            <p:cNvPr id="84" name="Group 13"/>
            <p:cNvGrpSpPr/>
            <p:nvPr userDrawn="1"/>
          </p:nvGrpSpPr>
          <p:grpSpPr>
            <a:xfrm>
              <a:off x="9337148" y="1729850"/>
              <a:ext cx="11564043" cy="748955"/>
              <a:chOff x="3179886" y="2083564"/>
              <a:chExt cx="5702858" cy="369350"/>
            </a:xfrm>
            <a:effectLst/>
          </p:grpSpPr>
          <p:grpSp>
            <p:nvGrpSpPr>
              <p:cNvPr id="86" name="Group 14"/>
              <p:cNvGrpSpPr/>
              <p:nvPr/>
            </p:nvGrpSpPr>
            <p:grpSpPr>
              <a:xfrm>
                <a:off x="3179886" y="2083564"/>
                <a:ext cx="5702858" cy="369350"/>
                <a:chOff x="3179886" y="2083564"/>
                <a:chExt cx="5702858" cy="369350"/>
              </a:xfrm>
            </p:grpSpPr>
            <p:sp>
              <p:nvSpPr>
                <p:cNvPr id="94" name="Round Same Side Corner Rectangle 1"/>
                <p:cNvSpPr/>
                <p:nvPr/>
              </p:nvSpPr>
              <p:spPr>
                <a:xfrm>
                  <a:off x="3179886" y="2083564"/>
                  <a:ext cx="5702858" cy="369350"/>
                </a:xfrm>
                <a:prstGeom prst="round2SameRect">
                  <a:avLst>
                    <a:gd name="adj1" fmla="val 14928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95" name="Group 17"/>
                <p:cNvGrpSpPr/>
                <p:nvPr/>
              </p:nvGrpSpPr>
              <p:grpSpPr>
                <a:xfrm>
                  <a:off x="3382010" y="2233949"/>
                  <a:ext cx="341854" cy="82531"/>
                  <a:chOff x="3382010" y="2233949"/>
                  <a:chExt cx="341854" cy="82531"/>
                </a:xfrm>
              </p:grpSpPr>
              <p:sp>
                <p:nvSpPr>
                  <p:cNvPr id="96" name="Oval 18"/>
                  <p:cNvSpPr/>
                  <p:nvPr/>
                </p:nvSpPr>
                <p:spPr>
                  <a:xfrm>
                    <a:off x="3382010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00" name="Oval 19"/>
                  <p:cNvSpPr/>
                  <p:nvPr/>
                </p:nvSpPr>
                <p:spPr>
                  <a:xfrm>
                    <a:off x="3511671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01" name="Oval 20"/>
                  <p:cNvSpPr/>
                  <p:nvPr/>
                </p:nvSpPr>
                <p:spPr>
                  <a:xfrm>
                    <a:off x="3641333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</p:grpSp>
          <p:sp>
            <p:nvSpPr>
              <p:cNvPr id="93" name="Rounded Rectangle 23"/>
              <p:cNvSpPr/>
              <p:nvPr/>
            </p:nvSpPr>
            <p:spPr>
              <a:xfrm>
                <a:off x="3965020" y="2182834"/>
                <a:ext cx="2674620" cy="1847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http://www.</a:t>
                </a:r>
                <a:r>
                  <a:rPr lang="en-US" altLang="zh-C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news</a:t>
                </a:r>
                <a:r>
                  <a:rPr lang="en-I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.com</a:t>
                </a:r>
                <a:endParaRPr lang="en-IN" sz="1000" dirty="0">
                  <a:solidFill>
                    <a:schemeClr val="bg1">
                      <a:lumMod val="75000"/>
                    </a:schemeClr>
                  </a:solidFill>
                  <a:latin typeface="Montserrat Hairline" panose="00000300000000000000" pitchFamily="50" charset="0"/>
                </a:endParaRPr>
              </a:p>
            </p:txBody>
          </p:sp>
        </p:grpSp>
        <p:sp>
          <p:nvSpPr>
            <p:cNvPr id="85" name="Freeform: Shape 21"/>
            <p:cNvSpPr/>
            <p:nvPr userDrawn="1"/>
          </p:nvSpPr>
          <p:spPr>
            <a:xfrm>
              <a:off x="9337148" y="2478805"/>
              <a:ext cx="11564044" cy="6533798"/>
            </a:xfrm>
            <a:custGeom>
              <a:avLst/>
              <a:gdLst>
                <a:gd name="connsiteX0" fmla="*/ 0 w 11564044"/>
                <a:gd name="connsiteY0" fmla="*/ 0 h 6533798"/>
                <a:gd name="connsiteX1" fmla="*/ 11564044 w 11564044"/>
                <a:gd name="connsiteY1" fmla="*/ 0 h 6533798"/>
                <a:gd name="connsiteX2" fmla="*/ 11564044 w 11564044"/>
                <a:gd name="connsiteY2" fmla="*/ 6533798 h 6533798"/>
                <a:gd name="connsiteX3" fmla="*/ 0 w 11564044"/>
                <a:gd name="connsiteY3" fmla="*/ 6533798 h 6533798"/>
                <a:gd name="connsiteX4" fmla="*/ 0 w 11564044"/>
                <a:gd name="connsiteY4" fmla="*/ 0 h 653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64044" h="6533798">
                  <a:moveTo>
                    <a:pt x="0" y="0"/>
                  </a:moveTo>
                  <a:lnTo>
                    <a:pt x="11564044" y="0"/>
                  </a:lnTo>
                  <a:lnTo>
                    <a:pt x="11564044" y="6533798"/>
                  </a:lnTo>
                  <a:lnTo>
                    <a:pt x="0" y="6533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0" sx="90000" sy="9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7528709" y="1946292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just"/>
            <a:r>
              <a:rPr lang="zh-CN" altLang="en-US" sz="4000" dirty="0">
                <a:solidFill>
                  <a:schemeClr val="bg2">
                    <a:lumMod val="25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删库跑路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390" y="1273175"/>
            <a:ext cx="4838700" cy="49212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33590" y="2928620"/>
            <a:ext cx="33502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直接清空整个库，然后写一个新的根节点进去，更新一些信息。</a:t>
            </a:r>
            <a:endParaRPr lang="zh-CN" altLang="en-US"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55"/>
          <p:cNvSpPr/>
          <p:nvPr/>
        </p:nvSpPr>
        <p:spPr>
          <a:xfrm>
            <a:off x="5596436" y="1728403"/>
            <a:ext cx="360000" cy="25200"/>
          </a:xfrm>
          <a:prstGeom prst="roundRect">
            <a:avLst>
              <a:gd name="adj" fmla="val 0"/>
            </a:avLst>
          </a:prstGeom>
          <a:solidFill>
            <a:srgbClr val="00A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3" name="Group 1"/>
          <p:cNvGrpSpPr/>
          <p:nvPr/>
        </p:nvGrpSpPr>
        <p:grpSpPr>
          <a:xfrm>
            <a:off x="1384935" y="455930"/>
            <a:ext cx="9239250" cy="6060440"/>
            <a:chOff x="9337148" y="1729850"/>
            <a:chExt cx="11564044" cy="7282753"/>
          </a:xfrm>
        </p:grpSpPr>
        <p:grpSp>
          <p:nvGrpSpPr>
            <p:cNvPr id="84" name="Group 13"/>
            <p:cNvGrpSpPr/>
            <p:nvPr userDrawn="1"/>
          </p:nvGrpSpPr>
          <p:grpSpPr>
            <a:xfrm>
              <a:off x="9337148" y="1729850"/>
              <a:ext cx="11564043" cy="748955"/>
              <a:chOff x="3179886" y="2083564"/>
              <a:chExt cx="5702858" cy="369350"/>
            </a:xfrm>
            <a:effectLst/>
          </p:grpSpPr>
          <p:grpSp>
            <p:nvGrpSpPr>
              <p:cNvPr id="86" name="Group 14"/>
              <p:cNvGrpSpPr/>
              <p:nvPr/>
            </p:nvGrpSpPr>
            <p:grpSpPr>
              <a:xfrm>
                <a:off x="3179886" y="2083564"/>
                <a:ext cx="5702858" cy="369350"/>
                <a:chOff x="3179886" y="2083564"/>
                <a:chExt cx="5702858" cy="369350"/>
              </a:xfrm>
            </p:grpSpPr>
            <p:sp>
              <p:nvSpPr>
                <p:cNvPr id="94" name="Round Same Side Corner Rectangle 1"/>
                <p:cNvSpPr/>
                <p:nvPr/>
              </p:nvSpPr>
              <p:spPr>
                <a:xfrm>
                  <a:off x="3179886" y="2083564"/>
                  <a:ext cx="5702858" cy="369350"/>
                </a:xfrm>
                <a:prstGeom prst="round2SameRect">
                  <a:avLst>
                    <a:gd name="adj1" fmla="val 14928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95" name="Group 17"/>
                <p:cNvGrpSpPr/>
                <p:nvPr/>
              </p:nvGrpSpPr>
              <p:grpSpPr>
                <a:xfrm>
                  <a:off x="3382010" y="2233949"/>
                  <a:ext cx="341854" cy="82531"/>
                  <a:chOff x="3382010" y="2233949"/>
                  <a:chExt cx="341854" cy="82531"/>
                </a:xfrm>
              </p:grpSpPr>
              <p:sp>
                <p:nvSpPr>
                  <p:cNvPr id="96" name="Oval 18"/>
                  <p:cNvSpPr/>
                  <p:nvPr/>
                </p:nvSpPr>
                <p:spPr>
                  <a:xfrm>
                    <a:off x="3382010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00" name="Oval 19"/>
                  <p:cNvSpPr/>
                  <p:nvPr/>
                </p:nvSpPr>
                <p:spPr>
                  <a:xfrm>
                    <a:off x="3511671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01" name="Oval 20"/>
                  <p:cNvSpPr/>
                  <p:nvPr/>
                </p:nvSpPr>
                <p:spPr>
                  <a:xfrm>
                    <a:off x="3641333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</p:grpSp>
          <p:sp>
            <p:nvSpPr>
              <p:cNvPr id="93" name="Rounded Rectangle 23"/>
              <p:cNvSpPr/>
              <p:nvPr/>
            </p:nvSpPr>
            <p:spPr>
              <a:xfrm>
                <a:off x="3965020" y="2182834"/>
                <a:ext cx="2674620" cy="1847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http://www.</a:t>
                </a:r>
                <a:r>
                  <a:rPr lang="en-US" altLang="zh-C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news</a:t>
                </a:r>
                <a:r>
                  <a:rPr lang="en-I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.com</a:t>
                </a:r>
                <a:endParaRPr lang="en-IN" sz="1000" dirty="0">
                  <a:solidFill>
                    <a:schemeClr val="bg1">
                      <a:lumMod val="75000"/>
                    </a:schemeClr>
                  </a:solidFill>
                  <a:latin typeface="Montserrat Hairline" panose="00000300000000000000" pitchFamily="50" charset="0"/>
                </a:endParaRPr>
              </a:p>
            </p:txBody>
          </p:sp>
        </p:grpSp>
        <p:sp>
          <p:nvSpPr>
            <p:cNvPr id="85" name="Freeform: Shape 21"/>
            <p:cNvSpPr/>
            <p:nvPr userDrawn="1"/>
          </p:nvSpPr>
          <p:spPr>
            <a:xfrm>
              <a:off x="9337148" y="2478805"/>
              <a:ext cx="11564044" cy="6533798"/>
            </a:xfrm>
            <a:custGeom>
              <a:avLst/>
              <a:gdLst>
                <a:gd name="connsiteX0" fmla="*/ 0 w 11564044"/>
                <a:gd name="connsiteY0" fmla="*/ 0 h 6533798"/>
                <a:gd name="connsiteX1" fmla="*/ 11564044 w 11564044"/>
                <a:gd name="connsiteY1" fmla="*/ 0 h 6533798"/>
                <a:gd name="connsiteX2" fmla="*/ 11564044 w 11564044"/>
                <a:gd name="connsiteY2" fmla="*/ 6533798 h 6533798"/>
                <a:gd name="connsiteX3" fmla="*/ 0 w 11564044"/>
                <a:gd name="connsiteY3" fmla="*/ 6533798 h 6533798"/>
                <a:gd name="connsiteX4" fmla="*/ 0 w 11564044"/>
                <a:gd name="connsiteY4" fmla="*/ 0 h 653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64044" h="6533798">
                  <a:moveTo>
                    <a:pt x="0" y="0"/>
                  </a:moveTo>
                  <a:lnTo>
                    <a:pt x="11564044" y="0"/>
                  </a:lnTo>
                  <a:lnTo>
                    <a:pt x="11564044" y="6533798"/>
                  </a:lnTo>
                  <a:lnTo>
                    <a:pt x="0" y="6533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0" sx="90000" sy="9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7747149" y="2161557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just"/>
            <a:r>
              <a:rPr lang="zh-CN" altLang="en-US" sz="4000" dirty="0">
                <a:solidFill>
                  <a:schemeClr val="bg2">
                    <a:lumMod val="25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辅助函数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390" y="1457325"/>
            <a:ext cx="4445000" cy="2552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595" y="1565275"/>
            <a:ext cx="4800600" cy="3314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595" y="1692275"/>
            <a:ext cx="4699000" cy="3060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830" y="1717675"/>
            <a:ext cx="5175250" cy="3162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2595" y="1457325"/>
            <a:ext cx="5276850" cy="4470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2780" y="2047875"/>
            <a:ext cx="4673600" cy="2349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3390" y="1457325"/>
            <a:ext cx="5873750" cy="44005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3390" y="1572260"/>
            <a:ext cx="5524500" cy="44513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3390" y="1728470"/>
            <a:ext cx="5416550" cy="375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55"/>
          <p:cNvSpPr/>
          <p:nvPr/>
        </p:nvSpPr>
        <p:spPr>
          <a:xfrm>
            <a:off x="5596436" y="1728403"/>
            <a:ext cx="360000" cy="25200"/>
          </a:xfrm>
          <a:prstGeom prst="roundRect">
            <a:avLst>
              <a:gd name="adj" fmla="val 0"/>
            </a:avLst>
          </a:prstGeom>
          <a:solidFill>
            <a:srgbClr val="00A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3" name="Group 1"/>
          <p:cNvGrpSpPr/>
          <p:nvPr/>
        </p:nvGrpSpPr>
        <p:grpSpPr>
          <a:xfrm>
            <a:off x="1297940" y="467360"/>
            <a:ext cx="9239250" cy="6060440"/>
            <a:chOff x="9337148" y="1729850"/>
            <a:chExt cx="11564044" cy="7282753"/>
          </a:xfrm>
        </p:grpSpPr>
        <p:grpSp>
          <p:nvGrpSpPr>
            <p:cNvPr id="84" name="Group 13"/>
            <p:cNvGrpSpPr/>
            <p:nvPr userDrawn="1"/>
          </p:nvGrpSpPr>
          <p:grpSpPr>
            <a:xfrm>
              <a:off x="9337148" y="1729850"/>
              <a:ext cx="11564043" cy="748955"/>
              <a:chOff x="3179886" y="2083564"/>
              <a:chExt cx="5702858" cy="369350"/>
            </a:xfrm>
            <a:effectLst/>
          </p:grpSpPr>
          <p:grpSp>
            <p:nvGrpSpPr>
              <p:cNvPr id="86" name="Group 14"/>
              <p:cNvGrpSpPr/>
              <p:nvPr/>
            </p:nvGrpSpPr>
            <p:grpSpPr>
              <a:xfrm>
                <a:off x="3179886" y="2083564"/>
                <a:ext cx="5702858" cy="369350"/>
                <a:chOff x="3179886" y="2083564"/>
                <a:chExt cx="5702858" cy="369350"/>
              </a:xfrm>
            </p:grpSpPr>
            <p:sp>
              <p:nvSpPr>
                <p:cNvPr id="94" name="Round Same Side Corner Rectangle 1"/>
                <p:cNvSpPr/>
                <p:nvPr/>
              </p:nvSpPr>
              <p:spPr>
                <a:xfrm>
                  <a:off x="3179886" y="2083564"/>
                  <a:ext cx="5702858" cy="369350"/>
                </a:xfrm>
                <a:prstGeom prst="round2SameRect">
                  <a:avLst>
                    <a:gd name="adj1" fmla="val 14928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95" name="Group 17"/>
                <p:cNvGrpSpPr/>
                <p:nvPr/>
              </p:nvGrpSpPr>
              <p:grpSpPr>
                <a:xfrm>
                  <a:off x="3382010" y="2233949"/>
                  <a:ext cx="341854" cy="82531"/>
                  <a:chOff x="3382010" y="2233949"/>
                  <a:chExt cx="341854" cy="82531"/>
                </a:xfrm>
              </p:grpSpPr>
              <p:sp>
                <p:nvSpPr>
                  <p:cNvPr id="96" name="Oval 18"/>
                  <p:cNvSpPr/>
                  <p:nvPr/>
                </p:nvSpPr>
                <p:spPr>
                  <a:xfrm>
                    <a:off x="3382010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00" name="Oval 19"/>
                  <p:cNvSpPr/>
                  <p:nvPr/>
                </p:nvSpPr>
                <p:spPr>
                  <a:xfrm>
                    <a:off x="3511671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01" name="Oval 20"/>
                  <p:cNvSpPr/>
                  <p:nvPr/>
                </p:nvSpPr>
                <p:spPr>
                  <a:xfrm>
                    <a:off x="3641333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</p:grpSp>
          <p:sp>
            <p:nvSpPr>
              <p:cNvPr id="93" name="Rounded Rectangle 23"/>
              <p:cNvSpPr/>
              <p:nvPr/>
            </p:nvSpPr>
            <p:spPr>
              <a:xfrm>
                <a:off x="3965020" y="2182834"/>
                <a:ext cx="2674620" cy="1847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http://www.</a:t>
                </a:r>
                <a:r>
                  <a:rPr lang="en-US" altLang="zh-C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news</a:t>
                </a:r>
                <a:r>
                  <a:rPr lang="en-I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.com</a:t>
                </a:r>
                <a:endParaRPr lang="en-IN" sz="1000" dirty="0">
                  <a:solidFill>
                    <a:schemeClr val="bg1">
                      <a:lumMod val="75000"/>
                    </a:schemeClr>
                  </a:solidFill>
                  <a:latin typeface="Montserrat Hairline" panose="00000300000000000000" pitchFamily="50" charset="0"/>
                </a:endParaRPr>
              </a:p>
            </p:txBody>
          </p:sp>
        </p:grpSp>
        <p:sp>
          <p:nvSpPr>
            <p:cNvPr id="85" name="Freeform: Shape 21"/>
            <p:cNvSpPr/>
            <p:nvPr userDrawn="1"/>
          </p:nvSpPr>
          <p:spPr>
            <a:xfrm>
              <a:off x="9337148" y="2478805"/>
              <a:ext cx="11564044" cy="6533798"/>
            </a:xfrm>
            <a:custGeom>
              <a:avLst/>
              <a:gdLst>
                <a:gd name="connsiteX0" fmla="*/ 0 w 11564044"/>
                <a:gd name="connsiteY0" fmla="*/ 0 h 6533798"/>
                <a:gd name="connsiteX1" fmla="*/ 11564044 w 11564044"/>
                <a:gd name="connsiteY1" fmla="*/ 0 h 6533798"/>
                <a:gd name="connsiteX2" fmla="*/ 11564044 w 11564044"/>
                <a:gd name="connsiteY2" fmla="*/ 6533798 h 6533798"/>
                <a:gd name="connsiteX3" fmla="*/ 0 w 11564044"/>
                <a:gd name="connsiteY3" fmla="*/ 6533798 h 6533798"/>
                <a:gd name="connsiteX4" fmla="*/ 0 w 11564044"/>
                <a:gd name="connsiteY4" fmla="*/ 0 h 653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64044" h="6533798">
                  <a:moveTo>
                    <a:pt x="0" y="0"/>
                  </a:moveTo>
                  <a:lnTo>
                    <a:pt x="11564044" y="0"/>
                  </a:lnTo>
                  <a:lnTo>
                    <a:pt x="11564044" y="6533798"/>
                  </a:lnTo>
                  <a:lnTo>
                    <a:pt x="0" y="6533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0" sx="90000" sy="9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1723539" y="1522112"/>
            <a:ext cx="2722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just"/>
            <a:r>
              <a:rPr lang="zh-CN" altLang="en-US" sz="4000" dirty="0">
                <a:solidFill>
                  <a:schemeClr val="bg2">
                    <a:lumMod val="25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功能实现：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97174" y="2388252"/>
            <a:ext cx="3738880" cy="31692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just"/>
            <a:r>
              <a:rPr lang="en-US" altLang="zh-CN" sz="4000" dirty="0">
                <a:solidFill>
                  <a:schemeClr val="bg2">
                    <a:lumMod val="25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·</a:t>
            </a:r>
            <a:r>
              <a:rPr lang="zh-CN" altLang="en-US" sz="4000" dirty="0">
                <a:solidFill>
                  <a:schemeClr val="bg2">
                    <a:lumMod val="25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插入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just"/>
            <a:r>
              <a:rPr lang="en-US" altLang="zh-CN" sz="4000" dirty="0">
                <a:solidFill>
                  <a:schemeClr val="bg2">
                    <a:lumMod val="25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·</a:t>
            </a:r>
            <a:r>
              <a:rPr lang="zh-CN" altLang="en-US" sz="4000" dirty="0">
                <a:solidFill>
                  <a:schemeClr val="bg2">
                    <a:lumMod val="25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删除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just"/>
            <a:r>
              <a:rPr lang="en-US" altLang="zh-CN" sz="4000" dirty="0">
                <a:solidFill>
                  <a:schemeClr val="bg2">
                    <a:lumMod val="25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·</a:t>
            </a:r>
            <a:r>
              <a:rPr lang="zh-CN" altLang="en-US" sz="4000" dirty="0">
                <a:solidFill>
                  <a:schemeClr val="bg2">
                    <a:lumMod val="25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从小到大遍历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just"/>
            <a:r>
              <a:rPr lang="en-US" altLang="zh-CN" sz="4000" dirty="0">
                <a:solidFill>
                  <a:schemeClr val="bg2">
                    <a:lumMod val="25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·</a:t>
            </a:r>
            <a:r>
              <a:rPr lang="zh-CN" altLang="en-US" sz="4000" dirty="0">
                <a:solidFill>
                  <a:schemeClr val="bg2">
                    <a:lumMod val="25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单点修改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just"/>
            <a:r>
              <a:rPr lang="en-US" altLang="zh-CN" sz="4000" dirty="0">
                <a:solidFill>
                  <a:schemeClr val="bg2">
                    <a:lumMod val="25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·</a:t>
            </a:r>
            <a:r>
              <a:rPr lang="zh-CN" altLang="en-US" sz="4000" dirty="0">
                <a:solidFill>
                  <a:schemeClr val="bg2">
                    <a:lumMod val="25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查询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945" y="2560955"/>
            <a:ext cx="6600825" cy="332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945" y="3077845"/>
            <a:ext cx="4587240" cy="418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945" y="4914900"/>
            <a:ext cx="6543675" cy="3987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945" y="4308475"/>
            <a:ext cx="6444615" cy="419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945" y="3690620"/>
            <a:ext cx="5888990" cy="422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417874" y="2374882"/>
            <a:ext cx="425570" cy="54296"/>
          </a:xfrm>
          <a:prstGeom prst="rect">
            <a:avLst/>
          </a:prstGeom>
          <a:solidFill>
            <a:srgbClr val="00A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2700000">
            <a:off x="-4124838" y="-4816798"/>
            <a:ext cx="11489371" cy="7575171"/>
            <a:chOff x="5519102" y="-4710950"/>
            <a:chExt cx="11489371" cy="7575171"/>
          </a:xfrm>
        </p:grpSpPr>
        <p:pic>
          <p:nvPicPr>
            <p:cNvPr id="12" name="图片 11" descr="59634ddf633c0"/>
            <p:cNvPicPr>
              <a:picLocks noChangeAspect="1"/>
            </p:cNvPicPr>
            <p:nvPr/>
          </p:nvPicPr>
          <p:blipFill rotWithShape="1">
            <a:blip r:embed="rId1"/>
            <a:srcRect l="45529" r="28"/>
            <a:stretch>
              <a:fillRect/>
            </a:stretch>
          </p:blipFill>
          <p:spPr>
            <a:xfrm rot="20173600">
              <a:off x="5519102" y="-2729934"/>
              <a:ext cx="11489371" cy="5594155"/>
            </a:xfrm>
            <a:prstGeom prst="roundRect">
              <a:avLst>
                <a:gd name="adj" fmla="val 1622"/>
              </a:avLst>
            </a:prstGeom>
          </p:spPr>
        </p:pic>
        <p:sp>
          <p:nvSpPr>
            <p:cNvPr id="13" name="Shape 599"/>
            <p:cNvSpPr/>
            <p:nvPr/>
          </p:nvSpPr>
          <p:spPr>
            <a:xfrm rot="20180072">
              <a:off x="9944249" y="-4710950"/>
              <a:ext cx="6642485" cy="6642485"/>
            </a:xfrm>
            <a:prstGeom prst="roundRect">
              <a:avLst>
                <a:gd name="adj" fmla="val 1784"/>
              </a:avLst>
            </a:prstGeom>
            <a:gradFill>
              <a:gsLst>
                <a:gs pos="0">
                  <a:srgbClr val="5267A4">
                    <a:alpha val="7000"/>
                  </a:srgbClr>
                </a:gs>
                <a:gs pos="100000">
                  <a:srgbClr val="00A098">
                    <a:alpha val="62000"/>
                  </a:srgbClr>
                </a:gs>
              </a:gsLst>
              <a:lin ang="11252527"/>
            </a:gradFill>
            <a:ln w="12700">
              <a:miter lim="400000"/>
            </a:ln>
            <a:effectLst>
              <a:outerShdw blurRad="304800" dist="51135" dir="4139208" rotWithShape="0">
                <a:srgbClr val="000000">
                  <a:alpha val="40000"/>
                </a:srgbClr>
              </a:outerShdw>
            </a:effectLst>
          </p:spPr>
          <p:txBody>
            <a:bodyPr lIns="27708" rIns="27708" anchor="ctr"/>
            <a:lstStyle/>
            <a:p>
              <a:endParaRPr sz="1090"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287508" y="2625864"/>
            <a:ext cx="2582545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2400" dirty="0">
                <a:solidFill>
                  <a:schemeClr val="bg1"/>
                </a:solidFill>
              </a:rPr>
              <a:t>Backend  interface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87369" y="3145314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zh-CN" sz="2400" dirty="0">
                <a:solidFill>
                  <a:schemeClr val="bg1"/>
                </a:solidFill>
              </a:rPr>
              <a:t>后端接口</a:t>
            </a:r>
            <a:endParaRPr lang="zh-CN" altLang="zh-C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55"/>
          <p:cNvSpPr/>
          <p:nvPr/>
        </p:nvSpPr>
        <p:spPr>
          <a:xfrm>
            <a:off x="5596436" y="1728403"/>
            <a:ext cx="360000" cy="25200"/>
          </a:xfrm>
          <a:prstGeom prst="roundRect">
            <a:avLst>
              <a:gd name="adj" fmla="val 0"/>
            </a:avLst>
          </a:prstGeom>
          <a:solidFill>
            <a:srgbClr val="00A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3" name="Group 1"/>
          <p:cNvGrpSpPr/>
          <p:nvPr/>
        </p:nvGrpSpPr>
        <p:grpSpPr>
          <a:xfrm>
            <a:off x="1336811" y="398780"/>
            <a:ext cx="9239250" cy="6060440"/>
            <a:chOff x="9337148" y="1729850"/>
            <a:chExt cx="11564044" cy="7282753"/>
          </a:xfrm>
        </p:grpSpPr>
        <p:grpSp>
          <p:nvGrpSpPr>
            <p:cNvPr id="84" name="Group 13"/>
            <p:cNvGrpSpPr/>
            <p:nvPr userDrawn="1"/>
          </p:nvGrpSpPr>
          <p:grpSpPr>
            <a:xfrm>
              <a:off x="9337148" y="1729850"/>
              <a:ext cx="11564043" cy="748955"/>
              <a:chOff x="3179886" y="2083564"/>
              <a:chExt cx="5702858" cy="369350"/>
            </a:xfrm>
            <a:effectLst/>
          </p:grpSpPr>
          <p:grpSp>
            <p:nvGrpSpPr>
              <p:cNvPr id="86" name="Group 14"/>
              <p:cNvGrpSpPr/>
              <p:nvPr/>
            </p:nvGrpSpPr>
            <p:grpSpPr>
              <a:xfrm>
                <a:off x="3179886" y="2083564"/>
                <a:ext cx="5702858" cy="369350"/>
                <a:chOff x="3179886" y="2083564"/>
                <a:chExt cx="5702858" cy="369350"/>
              </a:xfrm>
            </p:grpSpPr>
            <p:sp>
              <p:nvSpPr>
                <p:cNvPr id="94" name="Round Same Side Corner Rectangle 1"/>
                <p:cNvSpPr/>
                <p:nvPr/>
              </p:nvSpPr>
              <p:spPr>
                <a:xfrm>
                  <a:off x="3179886" y="2083564"/>
                  <a:ext cx="5702858" cy="369350"/>
                </a:xfrm>
                <a:prstGeom prst="round2SameRect">
                  <a:avLst>
                    <a:gd name="adj1" fmla="val 14928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95" name="Group 17"/>
                <p:cNvGrpSpPr/>
                <p:nvPr/>
              </p:nvGrpSpPr>
              <p:grpSpPr>
                <a:xfrm>
                  <a:off x="3382010" y="2233949"/>
                  <a:ext cx="341854" cy="82531"/>
                  <a:chOff x="3382010" y="2233949"/>
                  <a:chExt cx="341854" cy="82531"/>
                </a:xfrm>
              </p:grpSpPr>
              <p:sp>
                <p:nvSpPr>
                  <p:cNvPr id="96" name="Oval 18"/>
                  <p:cNvSpPr/>
                  <p:nvPr/>
                </p:nvSpPr>
                <p:spPr>
                  <a:xfrm>
                    <a:off x="3382010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00" name="Oval 19"/>
                  <p:cNvSpPr/>
                  <p:nvPr/>
                </p:nvSpPr>
                <p:spPr>
                  <a:xfrm>
                    <a:off x="3511671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01" name="Oval 20"/>
                  <p:cNvSpPr/>
                  <p:nvPr/>
                </p:nvSpPr>
                <p:spPr>
                  <a:xfrm>
                    <a:off x="3641333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</p:grpSp>
          <p:sp>
            <p:nvSpPr>
              <p:cNvPr id="93" name="Rounded Rectangle 23"/>
              <p:cNvSpPr/>
              <p:nvPr/>
            </p:nvSpPr>
            <p:spPr>
              <a:xfrm>
                <a:off x="3965020" y="2182834"/>
                <a:ext cx="2674620" cy="1847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http://www.</a:t>
                </a:r>
                <a:r>
                  <a:rPr lang="en-US" altLang="zh-C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news</a:t>
                </a:r>
                <a:r>
                  <a:rPr lang="en-I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.com</a:t>
                </a:r>
                <a:endParaRPr lang="en-IN" sz="1000" dirty="0">
                  <a:solidFill>
                    <a:schemeClr val="bg1">
                      <a:lumMod val="75000"/>
                    </a:schemeClr>
                  </a:solidFill>
                  <a:latin typeface="Montserrat Hairline" panose="00000300000000000000" pitchFamily="50" charset="0"/>
                </a:endParaRPr>
              </a:p>
            </p:txBody>
          </p:sp>
        </p:grpSp>
        <p:sp>
          <p:nvSpPr>
            <p:cNvPr id="85" name="Freeform: Shape 21"/>
            <p:cNvSpPr/>
            <p:nvPr userDrawn="1"/>
          </p:nvSpPr>
          <p:spPr>
            <a:xfrm>
              <a:off x="9337148" y="2478805"/>
              <a:ext cx="11564044" cy="6533798"/>
            </a:xfrm>
            <a:custGeom>
              <a:avLst/>
              <a:gdLst>
                <a:gd name="connsiteX0" fmla="*/ 0 w 11564044"/>
                <a:gd name="connsiteY0" fmla="*/ 0 h 6533798"/>
                <a:gd name="connsiteX1" fmla="*/ 11564044 w 11564044"/>
                <a:gd name="connsiteY1" fmla="*/ 0 h 6533798"/>
                <a:gd name="connsiteX2" fmla="*/ 11564044 w 11564044"/>
                <a:gd name="connsiteY2" fmla="*/ 6533798 h 6533798"/>
                <a:gd name="connsiteX3" fmla="*/ 0 w 11564044"/>
                <a:gd name="connsiteY3" fmla="*/ 6533798 h 6533798"/>
                <a:gd name="connsiteX4" fmla="*/ 0 w 11564044"/>
                <a:gd name="connsiteY4" fmla="*/ 0 h 653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64044" h="6533798">
                  <a:moveTo>
                    <a:pt x="0" y="0"/>
                  </a:moveTo>
                  <a:lnTo>
                    <a:pt x="11564044" y="0"/>
                  </a:lnTo>
                  <a:lnTo>
                    <a:pt x="11564044" y="6533798"/>
                  </a:lnTo>
                  <a:lnTo>
                    <a:pt x="0" y="6533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0" sx="90000" sy="9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084406" y="1659118"/>
            <a:ext cx="2855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用户相关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861" y="1779072"/>
            <a:ext cx="3724275" cy="19145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861" y="4168023"/>
            <a:ext cx="3686175" cy="1104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55"/>
          <p:cNvSpPr/>
          <p:nvPr/>
        </p:nvSpPr>
        <p:spPr>
          <a:xfrm>
            <a:off x="5596436" y="1728403"/>
            <a:ext cx="360000" cy="25200"/>
          </a:xfrm>
          <a:prstGeom prst="roundRect">
            <a:avLst>
              <a:gd name="adj" fmla="val 0"/>
            </a:avLst>
          </a:prstGeom>
          <a:solidFill>
            <a:srgbClr val="00A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3" name="Group 1"/>
          <p:cNvGrpSpPr/>
          <p:nvPr/>
        </p:nvGrpSpPr>
        <p:grpSpPr>
          <a:xfrm>
            <a:off x="1336811" y="398780"/>
            <a:ext cx="9239250" cy="6060440"/>
            <a:chOff x="9337148" y="1729850"/>
            <a:chExt cx="11564044" cy="7282753"/>
          </a:xfrm>
        </p:grpSpPr>
        <p:grpSp>
          <p:nvGrpSpPr>
            <p:cNvPr id="84" name="Group 13"/>
            <p:cNvGrpSpPr/>
            <p:nvPr userDrawn="1"/>
          </p:nvGrpSpPr>
          <p:grpSpPr>
            <a:xfrm>
              <a:off x="9337148" y="1729850"/>
              <a:ext cx="11564043" cy="748955"/>
              <a:chOff x="3179886" y="2083564"/>
              <a:chExt cx="5702858" cy="369350"/>
            </a:xfrm>
            <a:effectLst/>
          </p:grpSpPr>
          <p:grpSp>
            <p:nvGrpSpPr>
              <p:cNvPr id="86" name="Group 14"/>
              <p:cNvGrpSpPr/>
              <p:nvPr/>
            </p:nvGrpSpPr>
            <p:grpSpPr>
              <a:xfrm>
                <a:off x="3179886" y="2083564"/>
                <a:ext cx="5702858" cy="369350"/>
                <a:chOff x="3179886" y="2083564"/>
                <a:chExt cx="5702858" cy="369350"/>
              </a:xfrm>
            </p:grpSpPr>
            <p:sp>
              <p:nvSpPr>
                <p:cNvPr id="94" name="Round Same Side Corner Rectangle 1"/>
                <p:cNvSpPr/>
                <p:nvPr/>
              </p:nvSpPr>
              <p:spPr>
                <a:xfrm>
                  <a:off x="3179886" y="2083564"/>
                  <a:ext cx="5702858" cy="369350"/>
                </a:xfrm>
                <a:prstGeom prst="round2SameRect">
                  <a:avLst>
                    <a:gd name="adj1" fmla="val 14928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95" name="Group 17"/>
                <p:cNvGrpSpPr/>
                <p:nvPr/>
              </p:nvGrpSpPr>
              <p:grpSpPr>
                <a:xfrm>
                  <a:off x="3382010" y="2233949"/>
                  <a:ext cx="341854" cy="82531"/>
                  <a:chOff x="3382010" y="2233949"/>
                  <a:chExt cx="341854" cy="82531"/>
                </a:xfrm>
              </p:grpSpPr>
              <p:sp>
                <p:nvSpPr>
                  <p:cNvPr id="96" name="Oval 18"/>
                  <p:cNvSpPr/>
                  <p:nvPr/>
                </p:nvSpPr>
                <p:spPr>
                  <a:xfrm>
                    <a:off x="3382010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00" name="Oval 19"/>
                  <p:cNvSpPr/>
                  <p:nvPr/>
                </p:nvSpPr>
                <p:spPr>
                  <a:xfrm>
                    <a:off x="3511671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01" name="Oval 20"/>
                  <p:cNvSpPr/>
                  <p:nvPr/>
                </p:nvSpPr>
                <p:spPr>
                  <a:xfrm>
                    <a:off x="3641333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</p:grpSp>
          <p:sp>
            <p:nvSpPr>
              <p:cNvPr id="93" name="Rounded Rectangle 23"/>
              <p:cNvSpPr/>
              <p:nvPr/>
            </p:nvSpPr>
            <p:spPr>
              <a:xfrm>
                <a:off x="3965020" y="2182834"/>
                <a:ext cx="2674620" cy="1847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http://www.</a:t>
                </a:r>
                <a:r>
                  <a:rPr lang="en-US" altLang="zh-C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news</a:t>
                </a:r>
                <a:r>
                  <a:rPr lang="en-I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.com</a:t>
                </a:r>
                <a:endParaRPr lang="en-IN" sz="1000" dirty="0">
                  <a:solidFill>
                    <a:schemeClr val="bg1">
                      <a:lumMod val="75000"/>
                    </a:schemeClr>
                  </a:solidFill>
                  <a:latin typeface="Montserrat Hairline" panose="00000300000000000000" pitchFamily="50" charset="0"/>
                </a:endParaRPr>
              </a:p>
            </p:txBody>
          </p:sp>
        </p:grpSp>
        <p:sp>
          <p:nvSpPr>
            <p:cNvPr id="85" name="Freeform: Shape 21"/>
            <p:cNvSpPr/>
            <p:nvPr userDrawn="1"/>
          </p:nvSpPr>
          <p:spPr>
            <a:xfrm>
              <a:off x="9337148" y="2478805"/>
              <a:ext cx="11564044" cy="6533798"/>
            </a:xfrm>
            <a:custGeom>
              <a:avLst/>
              <a:gdLst>
                <a:gd name="connsiteX0" fmla="*/ 0 w 11564044"/>
                <a:gd name="connsiteY0" fmla="*/ 0 h 6533798"/>
                <a:gd name="connsiteX1" fmla="*/ 11564044 w 11564044"/>
                <a:gd name="connsiteY1" fmla="*/ 0 h 6533798"/>
                <a:gd name="connsiteX2" fmla="*/ 11564044 w 11564044"/>
                <a:gd name="connsiteY2" fmla="*/ 6533798 h 6533798"/>
                <a:gd name="connsiteX3" fmla="*/ 0 w 11564044"/>
                <a:gd name="connsiteY3" fmla="*/ 6533798 h 6533798"/>
                <a:gd name="connsiteX4" fmla="*/ 0 w 11564044"/>
                <a:gd name="connsiteY4" fmla="*/ 0 h 653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64044" h="6533798">
                  <a:moveTo>
                    <a:pt x="0" y="0"/>
                  </a:moveTo>
                  <a:lnTo>
                    <a:pt x="11564044" y="0"/>
                  </a:lnTo>
                  <a:lnTo>
                    <a:pt x="11564044" y="6533798"/>
                  </a:lnTo>
                  <a:lnTo>
                    <a:pt x="0" y="6533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0" sx="90000" sy="9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084406" y="1659118"/>
            <a:ext cx="2855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车次相关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406" y="2474117"/>
            <a:ext cx="3152775" cy="1704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181" y="1508924"/>
            <a:ext cx="3695700" cy="2266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131" y="4409316"/>
            <a:ext cx="3724275" cy="866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436" y="4179092"/>
            <a:ext cx="3590925" cy="1133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55"/>
          <p:cNvSpPr/>
          <p:nvPr/>
        </p:nvSpPr>
        <p:spPr>
          <a:xfrm>
            <a:off x="5596436" y="1728403"/>
            <a:ext cx="360000" cy="25200"/>
          </a:xfrm>
          <a:prstGeom prst="roundRect">
            <a:avLst>
              <a:gd name="adj" fmla="val 0"/>
            </a:avLst>
          </a:prstGeom>
          <a:solidFill>
            <a:srgbClr val="00A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3" name="Group 1"/>
          <p:cNvGrpSpPr/>
          <p:nvPr/>
        </p:nvGrpSpPr>
        <p:grpSpPr>
          <a:xfrm>
            <a:off x="1336811" y="398780"/>
            <a:ext cx="9239250" cy="6060440"/>
            <a:chOff x="9337148" y="1729850"/>
            <a:chExt cx="11564044" cy="7282753"/>
          </a:xfrm>
        </p:grpSpPr>
        <p:grpSp>
          <p:nvGrpSpPr>
            <p:cNvPr id="84" name="Group 13"/>
            <p:cNvGrpSpPr/>
            <p:nvPr userDrawn="1"/>
          </p:nvGrpSpPr>
          <p:grpSpPr>
            <a:xfrm>
              <a:off x="9337148" y="1729850"/>
              <a:ext cx="11564043" cy="748955"/>
              <a:chOff x="3179886" y="2083564"/>
              <a:chExt cx="5702858" cy="369350"/>
            </a:xfrm>
            <a:effectLst/>
          </p:grpSpPr>
          <p:grpSp>
            <p:nvGrpSpPr>
              <p:cNvPr id="86" name="Group 14"/>
              <p:cNvGrpSpPr/>
              <p:nvPr/>
            </p:nvGrpSpPr>
            <p:grpSpPr>
              <a:xfrm>
                <a:off x="3179886" y="2083564"/>
                <a:ext cx="5702858" cy="369350"/>
                <a:chOff x="3179886" y="2083564"/>
                <a:chExt cx="5702858" cy="369350"/>
              </a:xfrm>
            </p:grpSpPr>
            <p:sp>
              <p:nvSpPr>
                <p:cNvPr id="94" name="Round Same Side Corner Rectangle 1"/>
                <p:cNvSpPr/>
                <p:nvPr/>
              </p:nvSpPr>
              <p:spPr>
                <a:xfrm>
                  <a:off x="3179886" y="2083564"/>
                  <a:ext cx="5702858" cy="369350"/>
                </a:xfrm>
                <a:prstGeom prst="round2SameRect">
                  <a:avLst>
                    <a:gd name="adj1" fmla="val 14928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95" name="Group 17"/>
                <p:cNvGrpSpPr/>
                <p:nvPr/>
              </p:nvGrpSpPr>
              <p:grpSpPr>
                <a:xfrm>
                  <a:off x="3382010" y="2233949"/>
                  <a:ext cx="341854" cy="82531"/>
                  <a:chOff x="3382010" y="2233949"/>
                  <a:chExt cx="341854" cy="82531"/>
                </a:xfrm>
              </p:grpSpPr>
              <p:sp>
                <p:nvSpPr>
                  <p:cNvPr id="96" name="Oval 18"/>
                  <p:cNvSpPr/>
                  <p:nvPr/>
                </p:nvSpPr>
                <p:spPr>
                  <a:xfrm>
                    <a:off x="3382010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00" name="Oval 19"/>
                  <p:cNvSpPr/>
                  <p:nvPr/>
                </p:nvSpPr>
                <p:spPr>
                  <a:xfrm>
                    <a:off x="3511671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01" name="Oval 20"/>
                  <p:cNvSpPr/>
                  <p:nvPr/>
                </p:nvSpPr>
                <p:spPr>
                  <a:xfrm>
                    <a:off x="3641333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</p:grpSp>
          <p:sp>
            <p:nvSpPr>
              <p:cNvPr id="93" name="Rounded Rectangle 23"/>
              <p:cNvSpPr/>
              <p:nvPr/>
            </p:nvSpPr>
            <p:spPr>
              <a:xfrm>
                <a:off x="3965020" y="2182834"/>
                <a:ext cx="2674620" cy="1847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http://www.</a:t>
                </a:r>
                <a:r>
                  <a:rPr lang="en-US" altLang="zh-C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news</a:t>
                </a:r>
                <a:r>
                  <a:rPr lang="en-I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.com</a:t>
                </a:r>
                <a:endParaRPr lang="en-IN" sz="1000" dirty="0">
                  <a:solidFill>
                    <a:schemeClr val="bg1">
                      <a:lumMod val="75000"/>
                    </a:schemeClr>
                  </a:solidFill>
                  <a:latin typeface="Montserrat Hairline" panose="00000300000000000000" pitchFamily="50" charset="0"/>
                </a:endParaRPr>
              </a:p>
            </p:txBody>
          </p:sp>
        </p:grpSp>
        <p:sp>
          <p:nvSpPr>
            <p:cNvPr id="85" name="Freeform: Shape 21"/>
            <p:cNvSpPr/>
            <p:nvPr userDrawn="1"/>
          </p:nvSpPr>
          <p:spPr>
            <a:xfrm>
              <a:off x="9337148" y="2478805"/>
              <a:ext cx="11564044" cy="6533798"/>
            </a:xfrm>
            <a:custGeom>
              <a:avLst/>
              <a:gdLst>
                <a:gd name="connsiteX0" fmla="*/ 0 w 11564044"/>
                <a:gd name="connsiteY0" fmla="*/ 0 h 6533798"/>
                <a:gd name="connsiteX1" fmla="*/ 11564044 w 11564044"/>
                <a:gd name="connsiteY1" fmla="*/ 0 h 6533798"/>
                <a:gd name="connsiteX2" fmla="*/ 11564044 w 11564044"/>
                <a:gd name="connsiteY2" fmla="*/ 6533798 h 6533798"/>
                <a:gd name="connsiteX3" fmla="*/ 0 w 11564044"/>
                <a:gd name="connsiteY3" fmla="*/ 6533798 h 6533798"/>
                <a:gd name="connsiteX4" fmla="*/ 0 w 11564044"/>
                <a:gd name="connsiteY4" fmla="*/ 0 h 653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64044" h="6533798">
                  <a:moveTo>
                    <a:pt x="0" y="0"/>
                  </a:moveTo>
                  <a:lnTo>
                    <a:pt x="11564044" y="0"/>
                  </a:lnTo>
                  <a:lnTo>
                    <a:pt x="11564044" y="6533798"/>
                  </a:lnTo>
                  <a:lnTo>
                    <a:pt x="0" y="6533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0" sx="90000" sy="9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2746" y="1075961"/>
            <a:ext cx="2855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车票相关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21" y="1679742"/>
            <a:ext cx="4657725" cy="1057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707" y="2676266"/>
            <a:ext cx="5323809" cy="6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566" y="1108283"/>
            <a:ext cx="3609975" cy="53509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707" y="3402072"/>
            <a:ext cx="4029075" cy="1362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811" y="4950142"/>
            <a:ext cx="4467225" cy="8858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593" y="3458361"/>
            <a:ext cx="5534025" cy="2771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417874" y="2374882"/>
            <a:ext cx="425570" cy="54296"/>
          </a:xfrm>
          <a:prstGeom prst="rect">
            <a:avLst/>
          </a:prstGeom>
          <a:solidFill>
            <a:srgbClr val="00A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2700000">
            <a:off x="-4102613" y="-4806003"/>
            <a:ext cx="11489371" cy="7575171"/>
            <a:chOff x="5519102" y="-4710950"/>
            <a:chExt cx="11489371" cy="7575171"/>
          </a:xfrm>
        </p:grpSpPr>
        <p:pic>
          <p:nvPicPr>
            <p:cNvPr id="12" name="图片 11" descr="59634ddf633c0"/>
            <p:cNvPicPr>
              <a:picLocks noChangeAspect="1"/>
            </p:cNvPicPr>
            <p:nvPr/>
          </p:nvPicPr>
          <p:blipFill rotWithShape="1">
            <a:blip r:embed="rId1"/>
            <a:srcRect l="45529" r="28"/>
            <a:stretch>
              <a:fillRect/>
            </a:stretch>
          </p:blipFill>
          <p:spPr>
            <a:xfrm rot="20173600">
              <a:off x="5519102" y="-2729934"/>
              <a:ext cx="11489371" cy="5594155"/>
            </a:xfrm>
            <a:prstGeom prst="roundRect">
              <a:avLst>
                <a:gd name="adj" fmla="val 1622"/>
              </a:avLst>
            </a:prstGeom>
          </p:spPr>
        </p:pic>
        <p:sp>
          <p:nvSpPr>
            <p:cNvPr id="13" name="Shape 599"/>
            <p:cNvSpPr/>
            <p:nvPr/>
          </p:nvSpPr>
          <p:spPr>
            <a:xfrm rot="20180072">
              <a:off x="9944249" y="-4710950"/>
              <a:ext cx="6642485" cy="6642485"/>
            </a:xfrm>
            <a:prstGeom prst="roundRect">
              <a:avLst>
                <a:gd name="adj" fmla="val 1784"/>
              </a:avLst>
            </a:prstGeom>
            <a:gradFill>
              <a:gsLst>
                <a:gs pos="0">
                  <a:srgbClr val="5267A4">
                    <a:alpha val="7000"/>
                  </a:srgbClr>
                </a:gs>
                <a:gs pos="100000">
                  <a:srgbClr val="00A098">
                    <a:alpha val="62000"/>
                  </a:srgbClr>
                </a:gs>
              </a:gsLst>
              <a:lin ang="11252527"/>
            </a:gradFill>
            <a:ln w="12700">
              <a:miter lim="400000"/>
            </a:ln>
            <a:effectLst>
              <a:outerShdw blurRad="304800" dist="51135" dir="4139208" rotWithShape="0">
                <a:srgbClr val="000000">
                  <a:alpha val="40000"/>
                </a:srgbClr>
              </a:outerShdw>
            </a:effectLst>
          </p:spPr>
          <p:txBody>
            <a:bodyPr lIns="27708" rIns="27708" anchor="ctr"/>
            <a:lstStyle/>
            <a:p>
              <a:endParaRPr sz="1090"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287508" y="2625864"/>
            <a:ext cx="243459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2400" dirty="0">
                <a:solidFill>
                  <a:schemeClr val="bg1"/>
                </a:solidFill>
              </a:rPr>
              <a:t>Code  optimizing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87369" y="3145314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zh-CN" sz="2400" dirty="0">
                <a:solidFill>
                  <a:schemeClr val="bg1"/>
                </a:solidFill>
              </a:rPr>
              <a:t>代码优化</a:t>
            </a:r>
            <a:endParaRPr lang="zh-CN" altLang="zh-C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墙壁, 室内, 餐桌, 植物&#10;&#10;已生成极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7" b="3936"/>
          <a:stretch>
            <a:fillRect/>
          </a:stretch>
        </p:blipFill>
        <p:spPr>
          <a:xfrm>
            <a:off x="0" y="-108299"/>
            <a:ext cx="12192000" cy="6966299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0" y="0"/>
            <a:ext cx="12192000" cy="6991588"/>
            <a:chOff x="0" y="0"/>
            <a:chExt cx="12192000" cy="6991588"/>
          </a:xfrm>
        </p:grpSpPr>
        <p:sp>
          <p:nvSpPr>
            <p:cNvPr id="22" name="矩形 21"/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blipFill dpi="0" rotWithShape="1">
              <a:blip r:embed="rId2" cstate="print">
                <a:alphaModFix amt="59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3429000"/>
              <a:ext cx="6096000" cy="3465512"/>
            </a:xfrm>
            <a:prstGeom prst="rect">
              <a:avLst/>
            </a:prstGeom>
            <a:blipFill dpi="0" rotWithShape="1">
              <a:blip r:embed="rId2" cstate="print">
                <a:alphaModFix amt="59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096000" y="0"/>
              <a:ext cx="6096000" cy="3429000"/>
            </a:xfrm>
            <a:prstGeom prst="rect">
              <a:avLst/>
            </a:prstGeom>
            <a:blipFill dpi="0" rotWithShape="1">
              <a:blip r:embed="rId2" cstate="print">
                <a:alphaModFix amt="59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6096000" y="3428999"/>
              <a:ext cx="6096000" cy="3562589"/>
            </a:xfrm>
            <a:prstGeom prst="rect">
              <a:avLst/>
            </a:prstGeom>
            <a:blipFill dpi="0" rotWithShape="1">
              <a:blip r:embed="rId2" cstate="print">
                <a:alphaModFix amt="59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976120" y="2202919"/>
            <a:ext cx="8239760" cy="9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4400" b="1" dirty="0">
                <a:solidFill>
                  <a:schemeClr val="bg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谢谢观看</a:t>
            </a:r>
            <a:endParaRPr lang="zh-CN" altLang="en-US" sz="4000" b="1" dirty="0">
              <a:solidFill>
                <a:schemeClr val="bg1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76120" y="3006402"/>
            <a:ext cx="8239760" cy="9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  <a:sym typeface="微软雅黑" panose="020B0503020204020204" pitchFamily="34" charset="-122"/>
              </a:rPr>
              <a:t>THANKS FOR WATCHING</a:t>
            </a:r>
            <a:endParaRPr lang="zh-CN" altLang="en-US" sz="4000" dirty="0">
              <a:solidFill>
                <a:schemeClr val="bg1"/>
              </a:solidFill>
              <a:effectLst/>
              <a:latin typeface="Arial" panose="020B0604020202020204" pitchFamily="34" charset="0"/>
              <a:ea typeface="幼圆" panose="02010509060101010101" pitchFamily="49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/>
        </p:nvSpPr>
        <p:spPr>
          <a:xfrm>
            <a:off x="0" y="5115464"/>
            <a:ext cx="2021342" cy="1742536"/>
          </a:xfrm>
          <a:prstGeom prst="triangle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48699" y="1059208"/>
            <a:ext cx="425570" cy="542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35647" y="1547914"/>
            <a:ext cx="944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流 程</a:t>
            </a:r>
            <a:endParaRPr lang="zh-CN" altLang="en-US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8588" y="4090105"/>
            <a:ext cx="11409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后端分工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26897" y="4090105"/>
            <a:ext cx="160613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BPtree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介绍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24080" y="4090105"/>
            <a:ext cx="11409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后端接口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44734" y="4088782"/>
            <a:ext cx="17896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优化手段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044496" y="3017058"/>
            <a:ext cx="949124" cy="94912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684790" y="3026583"/>
            <a:ext cx="949124" cy="94912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325084" y="3026583"/>
            <a:ext cx="949124" cy="94912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965378" y="3026583"/>
            <a:ext cx="949124" cy="94912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31033" y="1146995"/>
            <a:ext cx="117157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Process</a:t>
            </a:r>
            <a:endParaRPr lang="en-US" altLang="zh-CN" sz="2400" dirty="0"/>
          </a:p>
        </p:txBody>
      </p:sp>
      <p:grpSp>
        <p:nvGrpSpPr>
          <p:cNvPr id="350" name="组合 349"/>
          <p:cNvGrpSpPr/>
          <p:nvPr/>
        </p:nvGrpSpPr>
        <p:grpSpPr>
          <a:xfrm>
            <a:off x="4547191" y="3222605"/>
            <a:ext cx="522158" cy="557080"/>
            <a:chOff x="3593280" y="-410742"/>
            <a:chExt cx="522158" cy="557080"/>
          </a:xfrm>
        </p:grpSpPr>
        <p:sp>
          <p:nvSpPr>
            <p:cNvPr id="351" name="Freeform 348"/>
            <p:cNvSpPr/>
            <p:nvPr/>
          </p:nvSpPr>
          <p:spPr bwMode="auto">
            <a:xfrm>
              <a:off x="3846044" y="-410742"/>
              <a:ext cx="31596" cy="78158"/>
            </a:xfrm>
            <a:custGeom>
              <a:avLst/>
              <a:gdLst>
                <a:gd name="T0" fmla="*/ 8 w 15"/>
                <a:gd name="T1" fmla="*/ 38 h 38"/>
                <a:gd name="T2" fmla="*/ 0 w 15"/>
                <a:gd name="T3" fmla="*/ 30 h 38"/>
                <a:gd name="T4" fmla="*/ 0 w 15"/>
                <a:gd name="T5" fmla="*/ 7 h 38"/>
                <a:gd name="T6" fmla="*/ 8 w 15"/>
                <a:gd name="T7" fmla="*/ 0 h 38"/>
                <a:gd name="T8" fmla="*/ 15 w 15"/>
                <a:gd name="T9" fmla="*/ 7 h 38"/>
                <a:gd name="T10" fmla="*/ 15 w 15"/>
                <a:gd name="T11" fmla="*/ 30 h 38"/>
                <a:gd name="T12" fmla="*/ 8 w 15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8">
                  <a:moveTo>
                    <a:pt x="8" y="38"/>
                  </a:moveTo>
                  <a:cubicBezTo>
                    <a:pt x="4" y="38"/>
                    <a:pt x="0" y="34"/>
                    <a:pt x="0" y="3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4"/>
                    <a:pt x="12" y="38"/>
                    <a:pt x="8" y="38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2" name="Freeform 349"/>
            <p:cNvSpPr/>
            <p:nvPr/>
          </p:nvSpPr>
          <p:spPr bwMode="auto">
            <a:xfrm>
              <a:off x="3721324" y="-384135"/>
              <a:ext cx="58203" cy="73169"/>
            </a:xfrm>
            <a:custGeom>
              <a:avLst/>
              <a:gdLst>
                <a:gd name="T0" fmla="*/ 20 w 28"/>
                <a:gd name="T1" fmla="*/ 35 h 35"/>
                <a:gd name="T2" fmla="*/ 13 w 28"/>
                <a:gd name="T3" fmla="*/ 32 h 35"/>
                <a:gd name="T4" fmla="*/ 2 w 28"/>
                <a:gd name="T5" fmla="*/ 12 h 35"/>
                <a:gd name="T6" fmla="*/ 4 w 28"/>
                <a:gd name="T7" fmla="*/ 2 h 35"/>
                <a:gd name="T8" fmla="*/ 14 w 28"/>
                <a:gd name="T9" fmla="*/ 5 h 35"/>
                <a:gd name="T10" fmla="*/ 26 w 28"/>
                <a:gd name="T11" fmla="*/ 25 h 35"/>
                <a:gd name="T12" fmla="*/ 23 w 28"/>
                <a:gd name="T13" fmla="*/ 35 h 35"/>
                <a:gd name="T14" fmla="*/ 20 w 28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5">
                  <a:moveTo>
                    <a:pt x="20" y="35"/>
                  </a:moveTo>
                  <a:cubicBezTo>
                    <a:pt x="17" y="35"/>
                    <a:pt x="15" y="34"/>
                    <a:pt x="13" y="3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8"/>
                    <a:pt x="1" y="4"/>
                    <a:pt x="4" y="2"/>
                  </a:cubicBezTo>
                  <a:cubicBezTo>
                    <a:pt x="8" y="0"/>
                    <a:pt x="12" y="1"/>
                    <a:pt x="14" y="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8" y="28"/>
                    <a:pt x="27" y="33"/>
                    <a:pt x="23" y="35"/>
                  </a:cubicBezTo>
                  <a:cubicBezTo>
                    <a:pt x="22" y="35"/>
                    <a:pt x="21" y="35"/>
                    <a:pt x="20" y="35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3" name="Freeform 350"/>
            <p:cNvSpPr/>
            <p:nvPr/>
          </p:nvSpPr>
          <p:spPr bwMode="auto">
            <a:xfrm>
              <a:off x="3628200" y="-296000"/>
              <a:ext cx="76495" cy="56539"/>
            </a:xfrm>
            <a:custGeom>
              <a:avLst/>
              <a:gdLst>
                <a:gd name="T0" fmla="*/ 28 w 37"/>
                <a:gd name="T1" fmla="*/ 27 h 27"/>
                <a:gd name="T2" fmla="*/ 25 w 37"/>
                <a:gd name="T3" fmla="*/ 26 h 27"/>
                <a:gd name="T4" fmla="*/ 5 w 37"/>
                <a:gd name="T5" fmla="*/ 14 h 27"/>
                <a:gd name="T6" fmla="*/ 2 w 37"/>
                <a:gd name="T7" fmla="*/ 5 h 27"/>
                <a:gd name="T8" fmla="*/ 12 w 37"/>
                <a:gd name="T9" fmla="*/ 2 h 27"/>
                <a:gd name="T10" fmla="*/ 32 w 37"/>
                <a:gd name="T11" fmla="*/ 14 h 27"/>
                <a:gd name="T12" fmla="*/ 35 w 37"/>
                <a:gd name="T13" fmla="*/ 23 h 27"/>
                <a:gd name="T14" fmla="*/ 28 w 37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27">
                  <a:moveTo>
                    <a:pt x="28" y="27"/>
                  </a:moveTo>
                  <a:cubicBezTo>
                    <a:pt x="27" y="27"/>
                    <a:pt x="26" y="27"/>
                    <a:pt x="25" y="2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1" y="12"/>
                    <a:pt x="0" y="8"/>
                    <a:pt x="2" y="5"/>
                  </a:cubicBezTo>
                  <a:cubicBezTo>
                    <a:pt x="4" y="1"/>
                    <a:pt x="9" y="0"/>
                    <a:pt x="12" y="2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6"/>
                    <a:pt x="37" y="20"/>
                    <a:pt x="35" y="23"/>
                  </a:cubicBezTo>
                  <a:cubicBezTo>
                    <a:pt x="33" y="26"/>
                    <a:pt x="31" y="27"/>
                    <a:pt x="28" y="27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4" name="Freeform 351"/>
            <p:cNvSpPr/>
            <p:nvPr/>
          </p:nvSpPr>
          <p:spPr bwMode="auto">
            <a:xfrm>
              <a:off x="3593280" y="-171281"/>
              <a:ext cx="78158" cy="28270"/>
            </a:xfrm>
            <a:custGeom>
              <a:avLst/>
              <a:gdLst>
                <a:gd name="T0" fmla="*/ 31 w 38"/>
                <a:gd name="T1" fmla="*/ 14 h 14"/>
                <a:gd name="T2" fmla="*/ 8 w 38"/>
                <a:gd name="T3" fmla="*/ 14 h 14"/>
                <a:gd name="T4" fmla="*/ 0 w 38"/>
                <a:gd name="T5" fmla="*/ 7 h 14"/>
                <a:gd name="T6" fmla="*/ 8 w 38"/>
                <a:gd name="T7" fmla="*/ 0 h 14"/>
                <a:gd name="T8" fmla="*/ 31 w 38"/>
                <a:gd name="T9" fmla="*/ 0 h 14"/>
                <a:gd name="T10" fmla="*/ 38 w 38"/>
                <a:gd name="T11" fmla="*/ 7 h 14"/>
                <a:gd name="T12" fmla="*/ 31 w 38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31" y="14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4" y="14"/>
                    <a:pt x="0" y="11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5" y="0"/>
                    <a:pt x="38" y="3"/>
                    <a:pt x="38" y="7"/>
                  </a:cubicBezTo>
                  <a:cubicBezTo>
                    <a:pt x="38" y="11"/>
                    <a:pt x="35" y="14"/>
                    <a:pt x="31" y="14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5" name="Freeform 352"/>
            <p:cNvSpPr/>
            <p:nvPr/>
          </p:nvSpPr>
          <p:spPr bwMode="auto">
            <a:xfrm>
              <a:off x="3619886" y="-73168"/>
              <a:ext cx="76495" cy="56539"/>
            </a:xfrm>
            <a:custGeom>
              <a:avLst/>
              <a:gdLst>
                <a:gd name="T0" fmla="*/ 9 w 37"/>
                <a:gd name="T1" fmla="*/ 27 h 27"/>
                <a:gd name="T2" fmla="*/ 2 w 37"/>
                <a:gd name="T3" fmla="*/ 23 h 27"/>
                <a:gd name="T4" fmla="*/ 5 w 37"/>
                <a:gd name="T5" fmla="*/ 13 h 27"/>
                <a:gd name="T6" fmla="*/ 25 w 37"/>
                <a:gd name="T7" fmla="*/ 2 h 27"/>
                <a:gd name="T8" fmla="*/ 35 w 37"/>
                <a:gd name="T9" fmla="*/ 4 h 27"/>
                <a:gd name="T10" fmla="*/ 32 w 37"/>
                <a:gd name="T11" fmla="*/ 14 h 27"/>
                <a:gd name="T12" fmla="*/ 12 w 37"/>
                <a:gd name="T13" fmla="*/ 26 h 27"/>
                <a:gd name="T14" fmla="*/ 9 w 37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27">
                  <a:moveTo>
                    <a:pt x="9" y="27"/>
                  </a:moveTo>
                  <a:cubicBezTo>
                    <a:pt x="6" y="27"/>
                    <a:pt x="4" y="25"/>
                    <a:pt x="2" y="23"/>
                  </a:cubicBezTo>
                  <a:cubicBezTo>
                    <a:pt x="0" y="20"/>
                    <a:pt x="2" y="15"/>
                    <a:pt x="5" y="1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9" y="0"/>
                    <a:pt x="33" y="1"/>
                    <a:pt x="35" y="4"/>
                  </a:cubicBezTo>
                  <a:cubicBezTo>
                    <a:pt x="37" y="8"/>
                    <a:pt x="36" y="12"/>
                    <a:pt x="32" y="1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1" y="26"/>
                    <a:pt x="10" y="27"/>
                    <a:pt x="9" y="27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6" name="Freeform 353"/>
            <p:cNvSpPr/>
            <p:nvPr/>
          </p:nvSpPr>
          <p:spPr bwMode="auto">
            <a:xfrm>
              <a:off x="4005685" y="-61528"/>
              <a:ext cx="76495" cy="56539"/>
            </a:xfrm>
            <a:custGeom>
              <a:avLst/>
              <a:gdLst>
                <a:gd name="T0" fmla="*/ 29 w 37"/>
                <a:gd name="T1" fmla="*/ 27 h 27"/>
                <a:gd name="T2" fmla="*/ 25 w 37"/>
                <a:gd name="T3" fmla="*/ 26 h 27"/>
                <a:gd name="T4" fmla="*/ 5 w 37"/>
                <a:gd name="T5" fmla="*/ 15 h 27"/>
                <a:gd name="T6" fmla="*/ 2 w 37"/>
                <a:gd name="T7" fmla="*/ 5 h 27"/>
                <a:gd name="T8" fmla="*/ 12 w 37"/>
                <a:gd name="T9" fmla="*/ 2 h 27"/>
                <a:gd name="T10" fmla="*/ 32 w 37"/>
                <a:gd name="T11" fmla="*/ 14 h 27"/>
                <a:gd name="T12" fmla="*/ 35 w 37"/>
                <a:gd name="T13" fmla="*/ 23 h 27"/>
                <a:gd name="T14" fmla="*/ 29 w 37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27">
                  <a:moveTo>
                    <a:pt x="29" y="27"/>
                  </a:moveTo>
                  <a:cubicBezTo>
                    <a:pt x="27" y="27"/>
                    <a:pt x="26" y="27"/>
                    <a:pt x="25" y="2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2" y="2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6" y="16"/>
                    <a:pt x="37" y="20"/>
                    <a:pt x="35" y="23"/>
                  </a:cubicBezTo>
                  <a:cubicBezTo>
                    <a:pt x="34" y="26"/>
                    <a:pt x="31" y="27"/>
                    <a:pt x="29" y="27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7" name="Freeform 354"/>
            <p:cNvSpPr/>
            <p:nvPr/>
          </p:nvSpPr>
          <p:spPr bwMode="auto">
            <a:xfrm>
              <a:off x="4038943" y="-156314"/>
              <a:ext cx="76495" cy="28270"/>
            </a:xfrm>
            <a:custGeom>
              <a:avLst/>
              <a:gdLst>
                <a:gd name="T0" fmla="*/ 30 w 37"/>
                <a:gd name="T1" fmla="*/ 14 h 14"/>
                <a:gd name="T2" fmla="*/ 7 w 37"/>
                <a:gd name="T3" fmla="*/ 14 h 14"/>
                <a:gd name="T4" fmla="*/ 0 w 37"/>
                <a:gd name="T5" fmla="*/ 7 h 14"/>
                <a:gd name="T6" fmla="*/ 7 w 37"/>
                <a:gd name="T7" fmla="*/ 0 h 14"/>
                <a:gd name="T8" fmla="*/ 30 w 37"/>
                <a:gd name="T9" fmla="*/ 0 h 14"/>
                <a:gd name="T10" fmla="*/ 37 w 37"/>
                <a:gd name="T11" fmla="*/ 7 h 14"/>
                <a:gd name="T12" fmla="*/ 30 w 37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4">
                  <a:moveTo>
                    <a:pt x="30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11"/>
                    <a:pt x="34" y="14"/>
                    <a:pt x="30" y="14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8" name="Freeform 355"/>
            <p:cNvSpPr/>
            <p:nvPr/>
          </p:nvSpPr>
          <p:spPr bwMode="auto">
            <a:xfrm>
              <a:off x="4013999" y="-284360"/>
              <a:ext cx="76495" cy="56539"/>
            </a:xfrm>
            <a:custGeom>
              <a:avLst/>
              <a:gdLst>
                <a:gd name="T0" fmla="*/ 8 w 37"/>
                <a:gd name="T1" fmla="*/ 27 h 27"/>
                <a:gd name="T2" fmla="*/ 2 w 37"/>
                <a:gd name="T3" fmla="*/ 24 h 27"/>
                <a:gd name="T4" fmla="*/ 5 w 37"/>
                <a:gd name="T5" fmla="*/ 14 h 27"/>
                <a:gd name="T6" fmla="*/ 25 w 37"/>
                <a:gd name="T7" fmla="*/ 2 h 27"/>
                <a:gd name="T8" fmla="*/ 35 w 37"/>
                <a:gd name="T9" fmla="*/ 5 h 27"/>
                <a:gd name="T10" fmla="*/ 32 w 37"/>
                <a:gd name="T11" fmla="*/ 15 h 27"/>
                <a:gd name="T12" fmla="*/ 12 w 37"/>
                <a:gd name="T13" fmla="*/ 26 h 27"/>
                <a:gd name="T14" fmla="*/ 8 w 37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27">
                  <a:moveTo>
                    <a:pt x="8" y="27"/>
                  </a:moveTo>
                  <a:cubicBezTo>
                    <a:pt x="6" y="27"/>
                    <a:pt x="3" y="26"/>
                    <a:pt x="2" y="24"/>
                  </a:cubicBezTo>
                  <a:cubicBezTo>
                    <a:pt x="0" y="20"/>
                    <a:pt x="1" y="16"/>
                    <a:pt x="5" y="14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8" y="0"/>
                    <a:pt x="33" y="1"/>
                    <a:pt x="35" y="5"/>
                  </a:cubicBezTo>
                  <a:cubicBezTo>
                    <a:pt x="37" y="8"/>
                    <a:pt x="35" y="13"/>
                    <a:pt x="32" y="1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1" y="27"/>
                    <a:pt x="9" y="27"/>
                    <a:pt x="8" y="27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9" name="Freeform 356"/>
            <p:cNvSpPr/>
            <p:nvPr/>
          </p:nvSpPr>
          <p:spPr bwMode="auto">
            <a:xfrm>
              <a:off x="3944156" y="-375820"/>
              <a:ext cx="59865" cy="73169"/>
            </a:xfrm>
            <a:custGeom>
              <a:avLst/>
              <a:gdLst>
                <a:gd name="T0" fmla="*/ 8 w 28"/>
                <a:gd name="T1" fmla="*/ 35 h 35"/>
                <a:gd name="T2" fmla="*/ 4 w 28"/>
                <a:gd name="T3" fmla="*/ 34 h 35"/>
                <a:gd name="T4" fmla="*/ 2 w 28"/>
                <a:gd name="T5" fmla="*/ 24 h 35"/>
                <a:gd name="T6" fmla="*/ 13 w 28"/>
                <a:gd name="T7" fmla="*/ 4 h 35"/>
                <a:gd name="T8" fmla="*/ 23 w 28"/>
                <a:gd name="T9" fmla="*/ 2 h 35"/>
                <a:gd name="T10" fmla="*/ 26 w 28"/>
                <a:gd name="T11" fmla="*/ 11 h 35"/>
                <a:gd name="T12" fmla="*/ 14 w 28"/>
                <a:gd name="T13" fmla="*/ 32 h 35"/>
                <a:gd name="T14" fmla="*/ 8 w 28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5">
                  <a:moveTo>
                    <a:pt x="8" y="35"/>
                  </a:moveTo>
                  <a:cubicBezTo>
                    <a:pt x="7" y="35"/>
                    <a:pt x="5" y="35"/>
                    <a:pt x="4" y="34"/>
                  </a:cubicBezTo>
                  <a:cubicBezTo>
                    <a:pt x="1" y="32"/>
                    <a:pt x="0" y="28"/>
                    <a:pt x="2" y="2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5" y="1"/>
                    <a:pt x="19" y="0"/>
                    <a:pt x="23" y="2"/>
                  </a:cubicBezTo>
                  <a:cubicBezTo>
                    <a:pt x="26" y="4"/>
                    <a:pt x="28" y="8"/>
                    <a:pt x="26" y="1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4"/>
                    <a:pt x="10" y="35"/>
                    <a:pt x="8" y="35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0" name="Freeform 357"/>
            <p:cNvSpPr>
              <a:spLocks noEditPoints="1"/>
            </p:cNvSpPr>
            <p:nvPr/>
          </p:nvSpPr>
          <p:spPr bwMode="auto">
            <a:xfrm>
              <a:off x="3714673" y="-286022"/>
              <a:ext cx="281035" cy="337574"/>
            </a:xfrm>
            <a:custGeom>
              <a:avLst/>
              <a:gdLst>
                <a:gd name="T0" fmla="*/ 67 w 134"/>
                <a:gd name="T1" fmla="*/ 0 h 162"/>
                <a:gd name="T2" fmla="*/ 0 w 134"/>
                <a:gd name="T3" fmla="*/ 73 h 162"/>
                <a:gd name="T4" fmla="*/ 31 w 134"/>
                <a:gd name="T5" fmla="*/ 162 h 162"/>
                <a:gd name="T6" fmla="*/ 71 w 134"/>
                <a:gd name="T7" fmla="*/ 162 h 162"/>
                <a:gd name="T8" fmla="*/ 107 w 134"/>
                <a:gd name="T9" fmla="*/ 132 h 162"/>
                <a:gd name="T10" fmla="*/ 134 w 134"/>
                <a:gd name="T11" fmla="*/ 67 h 162"/>
                <a:gd name="T12" fmla="*/ 59 w 134"/>
                <a:gd name="T13" fmla="*/ 118 h 162"/>
                <a:gd name="T14" fmla="*/ 45 w 134"/>
                <a:gd name="T15" fmla="*/ 91 h 162"/>
                <a:gd name="T16" fmla="*/ 54 w 134"/>
                <a:gd name="T17" fmla="*/ 87 h 162"/>
                <a:gd name="T18" fmla="*/ 73 w 134"/>
                <a:gd name="T19" fmla="*/ 87 h 162"/>
                <a:gd name="T20" fmla="*/ 80 w 134"/>
                <a:gd name="T21" fmla="*/ 92 h 162"/>
                <a:gd name="T22" fmla="*/ 84 w 134"/>
                <a:gd name="T23" fmla="*/ 91 h 162"/>
                <a:gd name="T24" fmla="*/ 71 w 134"/>
                <a:gd name="T25" fmla="*/ 118 h 162"/>
                <a:gd name="T26" fmla="*/ 59 w 134"/>
                <a:gd name="T27" fmla="*/ 150 h 162"/>
                <a:gd name="T28" fmla="*/ 55 w 134"/>
                <a:gd name="T29" fmla="*/ 72 h 162"/>
                <a:gd name="T30" fmla="*/ 57 w 134"/>
                <a:gd name="T31" fmla="*/ 74 h 162"/>
                <a:gd name="T32" fmla="*/ 55 w 134"/>
                <a:gd name="T33" fmla="*/ 72 h 162"/>
                <a:gd name="T34" fmla="*/ 75 w 134"/>
                <a:gd name="T35" fmla="*/ 70 h 162"/>
                <a:gd name="T36" fmla="*/ 76 w 134"/>
                <a:gd name="T37" fmla="*/ 70 h 162"/>
                <a:gd name="T38" fmla="*/ 74 w 134"/>
                <a:gd name="T39" fmla="*/ 71 h 162"/>
                <a:gd name="T40" fmla="*/ 121 w 134"/>
                <a:gd name="T41" fmla="*/ 77 h 162"/>
                <a:gd name="T42" fmla="*/ 98 w 134"/>
                <a:gd name="T43" fmla="*/ 125 h 162"/>
                <a:gd name="T44" fmla="*/ 79 w 134"/>
                <a:gd name="T45" fmla="*/ 150 h 162"/>
                <a:gd name="T46" fmla="*/ 94 w 134"/>
                <a:gd name="T47" fmla="*/ 90 h 162"/>
                <a:gd name="T48" fmla="*/ 87 w 134"/>
                <a:gd name="T49" fmla="*/ 86 h 162"/>
                <a:gd name="T50" fmla="*/ 77 w 134"/>
                <a:gd name="T51" fmla="*/ 85 h 162"/>
                <a:gd name="T52" fmla="*/ 75 w 134"/>
                <a:gd name="T53" fmla="*/ 83 h 162"/>
                <a:gd name="T54" fmla="*/ 75 w 134"/>
                <a:gd name="T55" fmla="*/ 66 h 162"/>
                <a:gd name="T56" fmla="*/ 71 w 134"/>
                <a:gd name="T57" fmla="*/ 82 h 162"/>
                <a:gd name="T58" fmla="*/ 57 w 134"/>
                <a:gd name="T59" fmla="*/ 84 h 162"/>
                <a:gd name="T60" fmla="*/ 57 w 134"/>
                <a:gd name="T61" fmla="*/ 68 h 162"/>
                <a:gd name="T62" fmla="*/ 51 w 134"/>
                <a:gd name="T63" fmla="*/ 81 h 162"/>
                <a:gd name="T64" fmla="*/ 47 w 134"/>
                <a:gd name="T65" fmla="*/ 87 h 162"/>
                <a:gd name="T66" fmla="*/ 43 w 134"/>
                <a:gd name="T67" fmla="*/ 86 h 162"/>
                <a:gd name="T68" fmla="*/ 37 w 134"/>
                <a:gd name="T69" fmla="*/ 84 h 162"/>
                <a:gd name="T70" fmla="*/ 37 w 134"/>
                <a:gd name="T71" fmla="*/ 84 h 162"/>
                <a:gd name="T72" fmla="*/ 37 w 134"/>
                <a:gd name="T73" fmla="*/ 84 h 162"/>
                <a:gd name="T74" fmla="*/ 51 w 134"/>
                <a:gd name="T75" fmla="*/ 119 h 162"/>
                <a:gd name="T76" fmla="*/ 43 w 134"/>
                <a:gd name="T77" fmla="*/ 150 h 162"/>
                <a:gd name="T78" fmla="*/ 12 w 134"/>
                <a:gd name="T79" fmla="*/ 77 h 162"/>
                <a:gd name="T80" fmla="*/ 11 w 134"/>
                <a:gd name="T81" fmla="*/ 69 h 162"/>
                <a:gd name="T82" fmla="*/ 67 w 134"/>
                <a:gd name="T83" fmla="*/ 11 h 162"/>
                <a:gd name="T84" fmla="*/ 122 w 134"/>
                <a:gd name="T85" fmla="*/ 6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4" h="162">
                  <a:moveTo>
                    <a:pt x="134" y="67"/>
                  </a:move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69"/>
                    <a:pt x="0" y="71"/>
                    <a:pt x="0" y="73"/>
                  </a:cubicBezTo>
                  <a:cubicBezTo>
                    <a:pt x="0" y="74"/>
                    <a:pt x="1" y="100"/>
                    <a:pt x="26" y="132"/>
                  </a:cubicBezTo>
                  <a:cubicBezTo>
                    <a:pt x="34" y="142"/>
                    <a:pt x="31" y="162"/>
                    <a:pt x="31" y="162"/>
                  </a:cubicBezTo>
                  <a:cubicBezTo>
                    <a:pt x="41" y="162"/>
                    <a:pt x="51" y="162"/>
                    <a:pt x="62" y="162"/>
                  </a:cubicBezTo>
                  <a:cubicBezTo>
                    <a:pt x="65" y="162"/>
                    <a:pt x="68" y="162"/>
                    <a:pt x="71" y="162"/>
                  </a:cubicBezTo>
                  <a:cubicBezTo>
                    <a:pt x="82" y="162"/>
                    <a:pt x="92" y="162"/>
                    <a:pt x="102" y="162"/>
                  </a:cubicBezTo>
                  <a:cubicBezTo>
                    <a:pt x="102" y="162"/>
                    <a:pt x="99" y="142"/>
                    <a:pt x="107" y="132"/>
                  </a:cubicBezTo>
                  <a:cubicBezTo>
                    <a:pt x="132" y="100"/>
                    <a:pt x="134" y="74"/>
                    <a:pt x="133" y="73"/>
                  </a:cubicBezTo>
                  <a:cubicBezTo>
                    <a:pt x="133" y="71"/>
                    <a:pt x="134" y="69"/>
                    <a:pt x="134" y="67"/>
                  </a:cubicBezTo>
                  <a:close/>
                  <a:moveTo>
                    <a:pt x="59" y="150"/>
                  </a:moveTo>
                  <a:cubicBezTo>
                    <a:pt x="59" y="118"/>
                    <a:pt x="59" y="118"/>
                    <a:pt x="59" y="118"/>
                  </a:cubicBezTo>
                  <a:cubicBezTo>
                    <a:pt x="59" y="117"/>
                    <a:pt x="59" y="117"/>
                    <a:pt x="58" y="116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6" y="91"/>
                    <a:pt x="47" y="91"/>
                    <a:pt x="48" y="90"/>
                  </a:cubicBezTo>
                  <a:cubicBezTo>
                    <a:pt x="50" y="90"/>
                    <a:pt x="52" y="88"/>
                    <a:pt x="54" y="87"/>
                  </a:cubicBezTo>
                  <a:cubicBezTo>
                    <a:pt x="56" y="89"/>
                    <a:pt x="59" y="91"/>
                    <a:pt x="61" y="91"/>
                  </a:cubicBezTo>
                  <a:cubicBezTo>
                    <a:pt x="65" y="92"/>
                    <a:pt x="69" y="90"/>
                    <a:pt x="73" y="87"/>
                  </a:cubicBezTo>
                  <a:cubicBezTo>
                    <a:pt x="73" y="87"/>
                    <a:pt x="73" y="87"/>
                    <a:pt x="73" y="88"/>
                  </a:cubicBezTo>
                  <a:cubicBezTo>
                    <a:pt x="75" y="91"/>
                    <a:pt x="78" y="92"/>
                    <a:pt x="80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2" y="92"/>
                    <a:pt x="83" y="92"/>
                    <a:pt x="84" y="91"/>
                  </a:cubicBezTo>
                  <a:cubicBezTo>
                    <a:pt x="71" y="116"/>
                    <a:pt x="71" y="116"/>
                    <a:pt x="71" y="116"/>
                  </a:cubicBezTo>
                  <a:cubicBezTo>
                    <a:pt x="71" y="117"/>
                    <a:pt x="71" y="117"/>
                    <a:pt x="71" y="118"/>
                  </a:cubicBezTo>
                  <a:cubicBezTo>
                    <a:pt x="71" y="150"/>
                    <a:pt x="71" y="150"/>
                    <a:pt x="71" y="150"/>
                  </a:cubicBezTo>
                  <a:lnTo>
                    <a:pt x="59" y="150"/>
                  </a:lnTo>
                  <a:close/>
                  <a:moveTo>
                    <a:pt x="55" y="72"/>
                  </a:moveTo>
                  <a:cubicBezTo>
                    <a:pt x="55" y="72"/>
                    <a:pt x="55" y="72"/>
                    <a:pt x="55" y="72"/>
                  </a:cubicBezTo>
                  <a:cubicBezTo>
                    <a:pt x="55" y="72"/>
                    <a:pt x="55" y="72"/>
                    <a:pt x="56" y="72"/>
                  </a:cubicBezTo>
                  <a:cubicBezTo>
                    <a:pt x="57" y="72"/>
                    <a:pt x="57" y="72"/>
                    <a:pt x="57" y="74"/>
                  </a:cubicBezTo>
                  <a:cubicBezTo>
                    <a:pt x="57" y="75"/>
                    <a:pt x="56" y="77"/>
                    <a:pt x="55" y="80"/>
                  </a:cubicBezTo>
                  <a:cubicBezTo>
                    <a:pt x="54" y="76"/>
                    <a:pt x="54" y="73"/>
                    <a:pt x="55" y="72"/>
                  </a:cubicBezTo>
                  <a:close/>
                  <a:moveTo>
                    <a:pt x="74" y="71"/>
                  </a:moveTo>
                  <a:cubicBezTo>
                    <a:pt x="74" y="70"/>
                    <a:pt x="75" y="70"/>
                    <a:pt x="75" y="7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76" y="71"/>
                    <a:pt x="76" y="74"/>
                    <a:pt x="74" y="78"/>
                  </a:cubicBezTo>
                  <a:cubicBezTo>
                    <a:pt x="73" y="75"/>
                    <a:pt x="73" y="72"/>
                    <a:pt x="74" y="71"/>
                  </a:cubicBezTo>
                  <a:close/>
                  <a:moveTo>
                    <a:pt x="122" y="69"/>
                  </a:moveTo>
                  <a:cubicBezTo>
                    <a:pt x="121" y="77"/>
                    <a:pt x="121" y="77"/>
                    <a:pt x="121" y="77"/>
                  </a:cubicBezTo>
                  <a:cubicBezTo>
                    <a:pt x="121" y="77"/>
                    <a:pt x="121" y="77"/>
                    <a:pt x="121" y="77"/>
                  </a:cubicBezTo>
                  <a:cubicBezTo>
                    <a:pt x="120" y="84"/>
                    <a:pt x="115" y="103"/>
                    <a:pt x="98" y="125"/>
                  </a:cubicBezTo>
                  <a:cubicBezTo>
                    <a:pt x="92" y="132"/>
                    <a:pt x="90" y="142"/>
                    <a:pt x="90" y="150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79" y="119"/>
                    <a:pt x="79" y="119"/>
                    <a:pt x="79" y="119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5" y="88"/>
                    <a:pt x="94" y="85"/>
                    <a:pt x="92" y="84"/>
                  </a:cubicBezTo>
                  <a:cubicBezTo>
                    <a:pt x="90" y="83"/>
                    <a:pt x="88" y="84"/>
                    <a:pt x="87" y="86"/>
                  </a:cubicBezTo>
                  <a:cubicBezTo>
                    <a:pt x="85" y="87"/>
                    <a:pt x="83" y="88"/>
                    <a:pt x="81" y="88"/>
                  </a:cubicBezTo>
                  <a:cubicBezTo>
                    <a:pt x="79" y="88"/>
                    <a:pt x="78" y="87"/>
                    <a:pt x="77" y="85"/>
                  </a:cubicBezTo>
                  <a:cubicBezTo>
                    <a:pt x="76" y="85"/>
                    <a:pt x="76" y="84"/>
                    <a:pt x="75" y="83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9" y="78"/>
                    <a:pt x="81" y="72"/>
                    <a:pt x="79" y="68"/>
                  </a:cubicBezTo>
                  <a:cubicBezTo>
                    <a:pt x="79" y="66"/>
                    <a:pt x="77" y="65"/>
                    <a:pt x="75" y="66"/>
                  </a:cubicBezTo>
                  <a:cubicBezTo>
                    <a:pt x="73" y="66"/>
                    <a:pt x="71" y="67"/>
                    <a:pt x="70" y="69"/>
                  </a:cubicBezTo>
                  <a:cubicBezTo>
                    <a:pt x="69" y="72"/>
                    <a:pt x="69" y="78"/>
                    <a:pt x="71" y="82"/>
                  </a:cubicBezTo>
                  <a:cubicBezTo>
                    <a:pt x="68" y="85"/>
                    <a:pt x="65" y="88"/>
                    <a:pt x="62" y="87"/>
                  </a:cubicBezTo>
                  <a:cubicBezTo>
                    <a:pt x="60" y="87"/>
                    <a:pt x="58" y="86"/>
                    <a:pt x="57" y="84"/>
                  </a:cubicBezTo>
                  <a:cubicBezTo>
                    <a:pt x="60" y="80"/>
                    <a:pt x="61" y="77"/>
                    <a:pt x="61" y="73"/>
                  </a:cubicBezTo>
                  <a:cubicBezTo>
                    <a:pt x="61" y="71"/>
                    <a:pt x="60" y="68"/>
                    <a:pt x="57" y="68"/>
                  </a:cubicBezTo>
                  <a:cubicBezTo>
                    <a:pt x="55" y="67"/>
                    <a:pt x="53" y="68"/>
                    <a:pt x="52" y="69"/>
                  </a:cubicBezTo>
                  <a:cubicBezTo>
                    <a:pt x="49" y="72"/>
                    <a:pt x="50" y="77"/>
                    <a:pt x="51" y="81"/>
                  </a:cubicBezTo>
                  <a:cubicBezTo>
                    <a:pt x="51" y="82"/>
                    <a:pt x="51" y="83"/>
                    <a:pt x="52" y="83"/>
                  </a:cubicBezTo>
                  <a:cubicBezTo>
                    <a:pt x="50" y="85"/>
                    <a:pt x="48" y="86"/>
                    <a:pt x="47" y="87"/>
                  </a:cubicBezTo>
                  <a:cubicBezTo>
                    <a:pt x="45" y="87"/>
                    <a:pt x="44" y="87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2" y="84"/>
                    <a:pt x="40" y="83"/>
                    <a:pt x="38" y="84"/>
                  </a:cubicBezTo>
                  <a:cubicBezTo>
                    <a:pt x="38" y="84"/>
                    <a:pt x="38" y="84"/>
                    <a:pt x="37" y="84"/>
                  </a:cubicBezTo>
                  <a:cubicBezTo>
                    <a:pt x="37" y="84"/>
                    <a:pt x="37" y="84"/>
                    <a:pt x="37" y="84"/>
                  </a:cubicBezTo>
                  <a:cubicBezTo>
                    <a:pt x="37" y="84"/>
                    <a:pt x="37" y="84"/>
                    <a:pt x="37" y="84"/>
                  </a:cubicBezTo>
                  <a:cubicBezTo>
                    <a:pt x="37" y="84"/>
                    <a:pt x="37" y="84"/>
                    <a:pt x="37" y="84"/>
                  </a:cubicBezTo>
                  <a:cubicBezTo>
                    <a:pt x="37" y="84"/>
                    <a:pt x="37" y="84"/>
                    <a:pt x="37" y="84"/>
                  </a:cubicBezTo>
                  <a:cubicBezTo>
                    <a:pt x="35" y="85"/>
                    <a:pt x="35" y="88"/>
                    <a:pt x="36" y="90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3" y="142"/>
                    <a:pt x="41" y="132"/>
                    <a:pt x="36" y="125"/>
                  </a:cubicBezTo>
                  <a:cubicBezTo>
                    <a:pt x="18" y="103"/>
                    <a:pt x="13" y="84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8"/>
                    <a:pt x="11" y="67"/>
                    <a:pt x="11" y="67"/>
                  </a:cubicBezTo>
                  <a:cubicBezTo>
                    <a:pt x="11" y="36"/>
                    <a:pt x="36" y="11"/>
                    <a:pt x="67" y="11"/>
                  </a:cubicBezTo>
                  <a:cubicBezTo>
                    <a:pt x="97" y="11"/>
                    <a:pt x="122" y="36"/>
                    <a:pt x="122" y="67"/>
                  </a:cubicBezTo>
                  <a:cubicBezTo>
                    <a:pt x="122" y="67"/>
                    <a:pt x="122" y="68"/>
                    <a:pt x="122" y="69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1" name="Freeform 358"/>
            <p:cNvSpPr/>
            <p:nvPr/>
          </p:nvSpPr>
          <p:spPr bwMode="auto">
            <a:xfrm>
              <a:off x="3779527" y="61528"/>
              <a:ext cx="148001" cy="84810"/>
            </a:xfrm>
            <a:custGeom>
              <a:avLst/>
              <a:gdLst>
                <a:gd name="T0" fmla="*/ 0 w 71"/>
                <a:gd name="T1" fmla="*/ 6 h 40"/>
                <a:gd name="T2" fmla="*/ 3 w 71"/>
                <a:gd name="T3" fmla="*/ 6 h 40"/>
                <a:gd name="T4" fmla="*/ 3 w 71"/>
                <a:gd name="T5" fmla="*/ 11 h 40"/>
                <a:gd name="T6" fmla="*/ 0 w 71"/>
                <a:gd name="T7" fmla="*/ 11 h 40"/>
                <a:gd name="T8" fmla="*/ 0 w 71"/>
                <a:gd name="T9" fmla="*/ 17 h 40"/>
                <a:gd name="T10" fmla="*/ 3 w 71"/>
                <a:gd name="T11" fmla="*/ 17 h 40"/>
                <a:gd name="T12" fmla="*/ 3 w 71"/>
                <a:gd name="T13" fmla="*/ 22 h 40"/>
                <a:gd name="T14" fmla="*/ 0 w 71"/>
                <a:gd name="T15" fmla="*/ 22 h 40"/>
                <a:gd name="T16" fmla="*/ 16 w 71"/>
                <a:gd name="T17" fmla="*/ 34 h 40"/>
                <a:gd name="T18" fmla="*/ 24 w 71"/>
                <a:gd name="T19" fmla="*/ 40 h 40"/>
                <a:gd name="T20" fmla="*/ 47 w 71"/>
                <a:gd name="T21" fmla="*/ 40 h 40"/>
                <a:gd name="T22" fmla="*/ 56 w 71"/>
                <a:gd name="T23" fmla="*/ 34 h 40"/>
                <a:gd name="T24" fmla="*/ 71 w 71"/>
                <a:gd name="T25" fmla="*/ 22 h 40"/>
                <a:gd name="T26" fmla="*/ 68 w 71"/>
                <a:gd name="T27" fmla="*/ 22 h 40"/>
                <a:gd name="T28" fmla="*/ 68 w 71"/>
                <a:gd name="T29" fmla="*/ 17 h 40"/>
                <a:gd name="T30" fmla="*/ 71 w 71"/>
                <a:gd name="T31" fmla="*/ 17 h 40"/>
                <a:gd name="T32" fmla="*/ 71 w 71"/>
                <a:gd name="T33" fmla="*/ 11 h 40"/>
                <a:gd name="T34" fmla="*/ 68 w 71"/>
                <a:gd name="T35" fmla="*/ 11 h 40"/>
                <a:gd name="T36" fmla="*/ 68 w 71"/>
                <a:gd name="T37" fmla="*/ 6 h 40"/>
                <a:gd name="T38" fmla="*/ 71 w 71"/>
                <a:gd name="T39" fmla="*/ 6 h 40"/>
                <a:gd name="T40" fmla="*/ 71 w 71"/>
                <a:gd name="T41" fmla="*/ 0 h 40"/>
                <a:gd name="T42" fmla="*/ 0 w 71"/>
                <a:gd name="T43" fmla="*/ 0 h 40"/>
                <a:gd name="T44" fmla="*/ 0 w 71"/>
                <a:gd name="T45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40">
                  <a:moveTo>
                    <a:pt x="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28"/>
                    <a:pt x="7" y="34"/>
                    <a:pt x="16" y="34"/>
                  </a:cubicBezTo>
                  <a:cubicBezTo>
                    <a:pt x="17" y="38"/>
                    <a:pt x="20" y="40"/>
                    <a:pt x="24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1" y="40"/>
                    <a:pt x="54" y="38"/>
                    <a:pt x="56" y="34"/>
                  </a:cubicBezTo>
                  <a:cubicBezTo>
                    <a:pt x="64" y="34"/>
                    <a:pt x="70" y="28"/>
                    <a:pt x="71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63" name="组合 362"/>
          <p:cNvGrpSpPr/>
          <p:nvPr/>
        </p:nvGrpSpPr>
        <p:grpSpPr>
          <a:xfrm>
            <a:off x="6202993" y="3285796"/>
            <a:ext cx="601980" cy="410743"/>
            <a:chOff x="3594942" y="-1606384"/>
            <a:chExt cx="601980" cy="410743"/>
          </a:xfrm>
        </p:grpSpPr>
        <p:sp>
          <p:nvSpPr>
            <p:cNvPr id="364" name="Freeform 327"/>
            <p:cNvSpPr>
              <a:spLocks noEditPoints="1"/>
            </p:cNvSpPr>
            <p:nvPr/>
          </p:nvSpPr>
          <p:spPr bwMode="auto">
            <a:xfrm>
              <a:off x="3594942" y="-1606384"/>
              <a:ext cx="460631" cy="410743"/>
            </a:xfrm>
            <a:custGeom>
              <a:avLst/>
              <a:gdLst>
                <a:gd name="T0" fmla="*/ 214 w 221"/>
                <a:gd name="T1" fmla="*/ 0 h 197"/>
                <a:gd name="T2" fmla="*/ 7 w 221"/>
                <a:gd name="T3" fmla="*/ 0 h 197"/>
                <a:gd name="T4" fmla="*/ 0 w 221"/>
                <a:gd name="T5" fmla="*/ 8 h 197"/>
                <a:gd name="T6" fmla="*/ 0 w 221"/>
                <a:gd name="T7" fmla="*/ 190 h 197"/>
                <a:gd name="T8" fmla="*/ 7 w 221"/>
                <a:gd name="T9" fmla="*/ 197 h 197"/>
                <a:gd name="T10" fmla="*/ 214 w 221"/>
                <a:gd name="T11" fmla="*/ 197 h 197"/>
                <a:gd name="T12" fmla="*/ 221 w 221"/>
                <a:gd name="T13" fmla="*/ 190 h 197"/>
                <a:gd name="T14" fmla="*/ 221 w 221"/>
                <a:gd name="T15" fmla="*/ 8 h 197"/>
                <a:gd name="T16" fmla="*/ 214 w 221"/>
                <a:gd name="T17" fmla="*/ 0 h 197"/>
                <a:gd name="T18" fmla="*/ 170 w 221"/>
                <a:gd name="T19" fmla="*/ 16 h 197"/>
                <a:gd name="T20" fmla="*/ 179 w 221"/>
                <a:gd name="T21" fmla="*/ 25 h 197"/>
                <a:gd name="T22" fmla="*/ 170 w 221"/>
                <a:gd name="T23" fmla="*/ 34 h 197"/>
                <a:gd name="T24" fmla="*/ 161 w 221"/>
                <a:gd name="T25" fmla="*/ 25 h 197"/>
                <a:gd name="T26" fmla="*/ 170 w 221"/>
                <a:gd name="T27" fmla="*/ 16 h 197"/>
                <a:gd name="T28" fmla="*/ 143 w 221"/>
                <a:gd name="T29" fmla="*/ 16 h 197"/>
                <a:gd name="T30" fmla="*/ 152 w 221"/>
                <a:gd name="T31" fmla="*/ 25 h 197"/>
                <a:gd name="T32" fmla="*/ 143 w 221"/>
                <a:gd name="T33" fmla="*/ 34 h 197"/>
                <a:gd name="T34" fmla="*/ 133 w 221"/>
                <a:gd name="T35" fmla="*/ 25 h 197"/>
                <a:gd name="T36" fmla="*/ 143 w 221"/>
                <a:gd name="T37" fmla="*/ 16 h 197"/>
                <a:gd name="T38" fmla="*/ 207 w 221"/>
                <a:gd name="T39" fmla="*/ 183 h 197"/>
                <a:gd name="T40" fmla="*/ 14 w 221"/>
                <a:gd name="T41" fmla="*/ 183 h 197"/>
                <a:gd name="T42" fmla="*/ 14 w 221"/>
                <a:gd name="T43" fmla="*/ 50 h 197"/>
                <a:gd name="T44" fmla="*/ 207 w 221"/>
                <a:gd name="T45" fmla="*/ 50 h 197"/>
                <a:gd name="T46" fmla="*/ 207 w 221"/>
                <a:gd name="T47" fmla="*/ 183 h 197"/>
                <a:gd name="T48" fmla="*/ 198 w 221"/>
                <a:gd name="T49" fmla="*/ 34 h 197"/>
                <a:gd name="T50" fmla="*/ 188 w 221"/>
                <a:gd name="T51" fmla="*/ 25 h 197"/>
                <a:gd name="T52" fmla="*/ 198 w 221"/>
                <a:gd name="T53" fmla="*/ 16 h 197"/>
                <a:gd name="T54" fmla="*/ 207 w 221"/>
                <a:gd name="T55" fmla="*/ 25 h 197"/>
                <a:gd name="T56" fmla="*/ 198 w 221"/>
                <a:gd name="T57" fmla="*/ 3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1" h="197">
                  <a:moveTo>
                    <a:pt x="21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4"/>
                    <a:pt x="3" y="197"/>
                    <a:pt x="7" y="197"/>
                  </a:cubicBezTo>
                  <a:cubicBezTo>
                    <a:pt x="214" y="197"/>
                    <a:pt x="214" y="197"/>
                    <a:pt x="214" y="197"/>
                  </a:cubicBezTo>
                  <a:cubicBezTo>
                    <a:pt x="218" y="197"/>
                    <a:pt x="221" y="194"/>
                    <a:pt x="221" y="190"/>
                  </a:cubicBezTo>
                  <a:cubicBezTo>
                    <a:pt x="221" y="8"/>
                    <a:pt x="221" y="8"/>
                    <a:pt x="221" y="8"/>
                  </a:cubicBezTo>
                  <a:cubicBezTo>
                    <a:pt x="221" y="4"/>
                    <a:pt x="218" y="0"/>
                    <a:pt x="214" y="0"/>
                  </a:cubicBezTo>
                  <a:close/>
                  <a:moveTo>
                    <a:pt x="170" y="16"/>
                  </a:moveTo>
                  <a:cubicBezTo>
                    <a:pt x="175" y="16"/>
                    <a:pt x="179" y="20"/>
                    <a:pt x="179" y="25"/>
                  </a:cubicBezTo>
                  <a:cubicBezTo>
                    <a:pt x="179" y="30"/>
                    <a:pt x="175" y="34"/>
                    <a:pt x="170" y="34"/>
                  </a:cubicBezTo>
                  <a:cubicBezTo>
                    <a:pt x="165" y="34"/>
                    <a:pt x="161" y="30"/>
                    <a:pt x="161" y="25"/>
                  </a:cubicBezTo>
                  <a:cubicBezTo>
                    <a:pt x="161" y="20"/>
                    <a:pt x="165" y="16"/>
                    <a:pt x="170" y="16"/>
                  </a:cubicBezTo>
                  <a:close/>
                  <a:moveTo>
                    <a:pt x="143" y="16"/>
                  </a:moveTo>
                  <a:cubicBezTo>
                    <a:pt x="148" y="16"/>
                    <a:pt x="152" y="20"/>
                    <a:pt x="152" y="25"/>
                  </a:cubicBezTo>
                  <a:cubicBezTo>
                    <a:pt x="152" y="30"/>
                    <a:pt x="148" y="34"/>
                    <a:pt x="143" y="34"/>
                  </a:cubicBezTo>
                  <a:cubicBezTo>
                    <a:pt x="137" y="34"/>
                    <a:pt x="133" y="30"/>
                    <a:pt x="133" y="25"/>
                  </a:cubicBezTo>
                  <a:cubicBezTo>
                    <a:pt x="133" y="20"/>
                    <a:pt x="137" y="16"/>
                    <a:pt x="143" y="16"/>
                  </a:cubicBezTo>
                  <a:close/>
                  <a:moveTo>
                    <a:pt x="207" y="183"/>
                  </a:moveTo>
                  <a:cubicBezTo>
                    <a:pt x="14" y="183"/>
                    <a:pt x="14" y="183"/>
                    <a:pt x="14" y="183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207" y="50"/>
                    <a:pt x="207" y="50"/>
                    <a:pt x="207" y="50"/>
                  </a:cubicBezTo>
                  <a:lnTo>
                    <a:pt x="207" y="183"/>
                  </a:lnTo>
                  <a:close/>
                  <a:moveTo>
                    <a:pt x="198" y="34"/>
                  </a:moveTo>
                  <a:cubicBezTo>
                    <a:pt x="192" y="34"/>
                    <a:pt x="188" y="30"/>
                    <a:pt x="188" y="25"/>
                  </a:cubicBezTo>
                  <a:cubicBezTo>
                    <a:pt x="188" y="20"/>
                    <a:pt x="192" y="16"/>
                    <a:pt x="198" y="16"/>
                  </a:cubicBezTo>
                  <a:cubicBezTo>
                    <a:pt x="203" y="16"/>
                    <a:pt x="207" y="20"/>
                    <a:pt x="207" y="25"/>
                  </a:cubicBezTo>
                  <a:cubicBezTo>
                    <a:pt x="207" y="30"/>
                    <a:pt x="203" y="34"/>
                    <a:pt x="198" y="34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5" name="Rectangle 328"/>
            <p:cNvSpPr>
              <a:spLocks noChangeArrowheads="1"/>
            </p:cNvSpPr>
            <p:nvPr/>
          </p:nvSpPr>
          <p:spPr bwMode="auto">
            <a:xfrm>
              <a:off x="3654807" y="-1466698"/>
              <a:ext cx="334248" cy="63191"/>
            </a:xfrm>
            <a:prstGeom prst="rect">
              <a:avLst/>
            </a:pr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6" name="Rectangle 329"/>
            <p:cNvSpPr>
              <a:spLocks noChangeArrowheads="1"/>
            </p:cNvSpPr>
            <p:nvPr/>
          </p:nvSpPr>
          <p:spPr bwMode="auto">
            <a:xfrm>
              <a:off x="3654807" y="-1376900"/>
              <a:ext cx="106427" cy="111416"/>
            </a:xfrm>
            <a:prstGeom prst="rect">
              <a:avLst/>
            </a:pr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7" name="Rectangle 330"/>
            <p:cNvSpPr>
              <a:spLocks noChangeArrowheads="1"/>
            </p:cNvSpPr>
            <p:nvPr/>
          </p:nvSpPr>
          <p:spPr bwMode="auto">
            <a:xfrm>
              <a:off x="3779527" y="-1375238"/>
              <a:ext cx="113079" cy="14967"/>
            </a:xfrm>
            <a:prstGeom prst="rect">
              <a:avLst/>
            </a:pr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8" name="Rectangle 331"/>
            <p:cNvSpPr>
              <a:spLocks noChangeArrowheads="1"/>
            </p:cNvSpPr>
            <p:nvPr/>
          </p:nvSpPr>
          <p:spPr bwMode="auto">
            <a:xfrm>
              <a:off x="3779527" y="-1330339"/>
              <a:ext cx="113079" cy="14967"/>
            </a:xfrm>
            <a:prstGeom prst="rect">
              <a:avLst/>
            </a:pr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9" name="Rectangle 332"/>
            <p:cNvSpPr>
              <a:spLocks noChangeArrowheads="1"/>
            </p:cNvSpPr>
            <p:nvPr/>
          </p:nvSpPr>
          <p:spPr bwMode="auto">
            <a:xfrm>
              <a:off x="3779527" y="-1285440"/>
              <a:ext cx="113079" cy="14967"/>
            </a:xfrm>
            <a:prstGeom prst="rect">
              <a:avLst/>
            </a:pr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0" name="Freeform 333"/>
            <p:cNvSpPr/>
            <p:nvPr/>
          </p:nvSpPr>
          <p:spPr bwMode="auto">
            <a:xfrm>
              <a:off x="3942494" y="-1307058"/>
              <a:ext cx="43236" cy="43236"/>
            </a:xfrm>
            <a:custGeom>
              <a:avLst/>
              <a:gdLst>
                <a:gd name="T0" fmla="*/ 8 w 26"/>
                <a:gd name="T1" fmla="*/ 0 h 26"/>
                <a:gd name="T2" fmla="*/ 8 w 26"/>
                <a:gd name="T3" fmla="*/ 2 h 26"/>
                <a:gd name="T4" fmla="*/ 0 w 26"/>
                <a:gd name="T5" fmla="*/ 26 h 26"/>
                <a:gd name="T6" fmla="*/ 24 w 26"/>
                <a:gd name="T7" fmla="*/ 18 h 26"/>
                <a:gd name="T8" fmla="*/ 26 w 26"/>
                <a:gd name="T9" fmla="*/ 18 h 26"/>
                <a:gd name="T10" fmla="*/ 8 w 26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6">
                  <a:moveTo>
                    <a:pt x="8" y="0"/>
                  </a:moveTo>
                  <a:lnTo>
                    <a:pt x="8" y="2"/>
                  </a:lnTo>
                  <a:lnTo>
                    <a:pt x="0" y="26"/>
                  </a:lnTo>
                  <a:lnTo>
                    <a:pt x="24" y="18"/>
                  </a:lnTo>
                  <a:lnTo>
                    <a:pt x="26" y="1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1" name="Freeform 334"/>
            <p:cNvSpPr/>
            <p:nvPr/>
          </p:nvSpPr>
          <p:spPr bwMode="auto">
            <a:xfrm>
              <a:off x="4115438" y="-1518250"/>
              <a:ext cx="81484" cy="81484"/>
            </a:xfrm>
            <a:custGeom>
              <a:avLst/>
              <a:gdLst>
                <a:gd name="T0" fmla="*/ 29 w 39"/>
                <a:gd name="T1" fmla="*/ 39 h 39"/>
                <a:gd name="T2" fmla="*/ 37 w 39"/>
                <a:gd name="T3" fmla="*/ 31 h 39"/>
                <a:gd name="T4" fmla="*/ 37 w 39"/>
                <a:gd name="T5" fmla="*/ 22 h 39"/>
                <a:gd name="T6" fmla="*/ 17 w 39"/>
                <a:gd name="T7" fmla="*/ 2 h 39"/>
                <a:gd name="T8" fmla="*/ 7 w 39"/>
                <a:gd name="T9" fmla="*/ 2 h 39"/>
                <a:gd name="T10" fmla="*/ 0 w 39"/>
                <a:gd name="T11" fmla="*/ 10 h 39"/>
                <a:gd name="T12" fmla="*/ 29 w 39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9" y="39"/>
                  </a:moveTo>
                  <a:cubicBezTo>
                    <a:pt x="37" y="31"/>
                    <a:pt x="37" y="31"/>
                    <a:pt x="37" y="31"/>
                  </a:cubicBezTo>
                  <a:cubicBezTo>
                    <a:pt x="39" y="29"/>
                    <a:pt x="39" y="25"/>
                    <a:pt x="37" y="2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4" y="0"/>
                    <a:pt x="10" y="0"/>
                    <a:pt x="7" y="2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29" y="39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2" name="Freeform 335"/>
            <p:cNvSpPr/>
            <p:nvPr/>
          </p:nvSpPr>
          <p:spPr bwMode="auto">
            <a:xfrm>
              <a:off x="3975752" y="-1491643"/>
              <a:ext cx="194563" cy="194563"/>
            </a:xfrm>
            <a:custGeom>
              <a:avLst/>
              <a:gdLst>
                <a:gd name="T0" fmla="*/ 64 w 93"/>
                <a:gd name="T1" fmla="*/ 0 h 93"/>
                <a:gd name="T2" fmla="*/ 63 w 93"/>
                <a:gd name="T3" fmla="*/ 1 h 93"/>
                <a:gd name="T4" fmla="*/ 3 w 93"/>
                <a:gd name="T5" fmla="*/ 61 h 93"/>
                <a:gd name="T6" fmla="*/ 3 w 93"/>
                <a:gd name="T7" fmla="*/ 71 h 93"/>
                <a:gd name="T8" fmla="*/ 3 w 93"/>
                <a:gd name="T9" fmla="*/ 71 h 93"/>
                <a:gd name="T10" fmla="*/ 10 w 93"/>
                <a:gd name="T11" fmla="*/ 73 h 93"/>
                <a:gd name="T12" fmla="*/ 12 w 93"/>
                <a:gd name="T13" fmla="*/ 80 h 93"/>
                <a:gd name="T14" fmla="*/ 13 w 93"/>
                <a:gd name="T15" fmla="*/ 81 h 93"/>
                <a:gd name="T16" fmla="*/ 20 w 93"/>
                <a:gd name="T17" fmla="*/ 82 h 93"/>
                <a:gd name="T18" fmla="*/ 21 w 93"/>
                <a:gd name="T19" fmla="*/ 89 h 93"/>
                <a:gd name="T20" fmla="*/ 22 w 93"/>
                <a:gd name="T21" fmla="*/ 90 h 93"/>
                <a:gd name="T22" fmla="*/ 32 w 93"/>
                <a:gd name="T23" fmla="*/ 90 h 93"/>
                <a:gd name="T24" fmla="*/ 92 w 93"/>
                <a:gd name="T25" fmla="*/ 30 h 93"/>
                <a:gd name="T26" fmla="*/ 93 w 93"/>
                <a:gd name="T27" fmla="*/ 29 h 93"/>
                <a:gd name="T28" fmla="*/ 64 w 93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93">
                  <a:moveTo>
                    <a:pt x="64" y="0"/>
                  </a:moveTo>
                  <a:cubicBezTo>
                    <a:pt x="63" y="0"/>
                    <a:pt x="63" y="0"/>
                    <a:pt x="63" y="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0" y="64"/>
                    <a:pt x="0" y="68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5" y="73"/>
                    <a:pt x="8" y="74"/>
                    <a:pt x="10" y="73"/>
                  </a:cubicBezTo>
                  <a:cubicBezTo>
                    <a:pt x="10" y="75"/>
                    <a:pt x="10" y="78"/>
                    <a:pt x="12" y="80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5" y="83"/>
                    <a:pt x="17" y="83"/>
                    <a:pt x="20" y="82"/>
                  </a:cubicBezTo>
                  <a:cubicBezTo>
                    <a:pt x="19" y="85"/>
                    <a:pt x="19" y="88"/>
                    <a:pt x="21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5" y="93"/>
                    <a:pt x="29" y="93"/>
                    <a:pt x="32" y="90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2" y="30"/>
                    <a:pt x="92" y="29"/>
                    <a:pt x="93" y="29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73" name="Freeform 45"/>
          <p:cNvSpPr/>
          <p:nvPr/>
        </p:nvSpPr>
        <p:spPr bwMode="auto">
          <a:xfrm>
            <a:off x="1285393" y="3459840"/>
            <a:ext cx="187911" cy="36584"/>
          </a:xfrm>
          <a:custGeom>
            <a:avLst/>
            <a:gdLst>
              <a:gd name="T0" fmla="*/ 81 w 90"/>
              <a:gd name="T1" fmla="*/ 18 h 18"/>
              <a:gd name="T2" fmla="*/ 9 w 90"/>
              <a:gd name="T3" fmla="*/ 18 h 18"/>
              <a:gd name="T4" fmla="*/ 0 w 90"/>
              <a:gd name="T5" fmla="*/ 9 h 18"/>
              <a:gd name="T6" fmla="*/ 9 w 90"/>
              <a:gd name="T7" fmla="*/ 0 h 18"/>
              <a:gd name="T8" fmla="*/ 81 w 90"/>
              <a:gd name="T9" fmla="*/ 0 h 18"/>
              <a:gd name="T10" fmla="*/ 90 w 90"/>
              <a:gd name="T11" fmla="*/ 9 h 18"/>
              <a:gd name="T12" fmla="*/ 81 w 90"/>
              <a:gd name="T13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" h="18">
                <a:moveTo>
                  <a:pt x="81" y="18"/>
                </a:moveTo>
                <a:cubicBezTo>
                  <a:pt x="9" y="18"/>
                  <a:pt x="9" y="18"/>
                  <a:pt x="9" y="18"/>
                </a:cubicBezTo>
                <a:cubicBezTo>
                  <a:pt x="4" y="18"/>
                  <a:pt x="0" y="14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6" y="0"/>
                  <a:pt x="90" y="4"/>
                  <a:pt x="90" y="9"/>
                </a:cubicBezTo>
                <a:cubicBezTo>
                  <a:pt x="90" y="14"/>
                  <a:pt x="86" y="18"/>
                  <a:pt x="81" y="18"/>
                </a:cubicBezTo>
                <a:close/>
              </a:path>
            </a:pathLst>
          </a:custGeom>
          <a:solidFill>
            <a:srgbClr val="42495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74" name="Freeform 46"/>
          <p:cNvSpPr/>
          <p:nvPr/>
        </p:nvSpPr>
        <p:spPr bwMode="auto">
          <a:xfrm>
            <a:off x="1308674" y="3463165"/>
            <a:ext cx="34922" cy="76495"/>
          </a:xfrm>
          <a:custGeom>
            <a:avLst/>
            <a:gdLst>
              <a:gd name="T0" fmla="*/ 9 w 17"/>
              <a:gd name="T1" fmla="*/ 37 h 37"/>
              <a:gd name="T2" fmla="*/ 0 w 17"/>
              <a:gd name="T3" fmla="*/ 28 h 37"/>
              <a:gd name="T4" fmla="*/ 0 w 17"/>
              <a:gd name="T5" fmla="*/ 9 h 37"/>
              <a:gd name="T6" fmla="*/ 9 w 17"/>
              <a:gd name="T7" fmla="*/ 0 h 37"/>
              <a:gd name="T8" fmla="*/ 17 w 17"/>
              <a:gd name="T9" fmla="*/ 9 h 37"/>
              <a:gd name="T10" fmla="*/ 17 w 17"/>
              <a:gd name="T11" fmla="*/ 28 h 37"/>
              <a:gd name="T12" fmla="*/ 9 w 17"/>
              <a:gd name="T13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" h="37">
                <a:moveTo>
                  <a:pt x="9" y="37"/>
                </a:moveTo>
                <a:cubicBezTo>
                  <a:pt x="4" y="37"/>
                  <a:pt x="0" y="33"/>
                  <a:pt x="0" y="2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13" y="0"/>
                  <a:pt x="17" y="4"/>
                  <a:pt x="17" y="9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33"/>
                  <a:pt x="13" y="37"/>
                  <a:pt x="9" y="37"/>
                </a:cubicBezTo>
                <a:close/>
              </a:path>
            </a:pathLst>
          </a:custGeom>
          <a:solidFill>
            <a:srgbClr val="42495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75" name="Freeform 47"/>
          <p:cNvSpPr/>
          <p:nvPr/>
        </p:nvSpPr>
        <p:spPr bwMode="auto">
          <a:xfrm>
            <a:off x="1351910" y="3463165"/>
            <a:ext cx="38248" cy="76495"/>
          </a:xfrm>
          <a:custGeom>
            <a:avLst/>
            <a:gdLst>
              <a:gd name="T0" fmla="*/ 9 w 18"/>
              <a:gd name="T1" fmla="*/ 37 h 37"/>
              <a:gd name="T2" fmla="*/ 0 w 18"/>
              <a:gd name="T3" fmla="*/ 28 h 37"/>
              <a:gd name="T4" fmla="*/ 0 w 18"/>
              <a:gd name="T5" fmla="*/ 9 h 37"/>
              <a:gd name="T6" fmla="*/ 9 w 18"/>
              <a:gd name="T7" fmla="*/ 0 h 37"/>
              <a:gd name="T8" fmla="*/ 18 w 18"/>
              <a:gd name="T9" fmla="*/ 9 h 37"/>
              <a:gd name="T10" fmla="*/ 18 w 18"/>
              <a:gd name="T11" fmla="*/ 28 h 37"/>
              <a:gd name="T12" fmla="*/ 9 w 18"/>
              <a:gd name="T13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37">
                <a:moveTo>
                  <a:pt x="9" y="37"/>
                </a:moveTo>
                <a:cubicBezTo>
                  <a:pt x="4" y="37"/>
                  <a:pt x="0" y="33"/>
                  <a:pt x="0" y="2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14" y="0"/>
                  <a:pt x="18" y="4"/>
                  <a:pt x="18" y="9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33"/>
                  <a:pt x="14" y="37"/>
                  <a:pt x="9" y="37"/>
                </a:cubicBezTo>
                <a:close/>
              </a:path>
            </a:pathLst>
          </a:custGeom>
          <a:solidFill>
            <a:srgbClr val="42495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76" name="Freeform 48"/>
          <p:cNvSpPr>
            <a:spLocks noEditPoints="1"/>
          </p:cNvSpPr>
          <p:nvPr/>
        </p:nvSpPr>
        <p:spPr bwMode="auto">
          <a:xfrm>
            <a:off x="1443371" y="3398311"/>
            <a:ext cx="106427" cy="159641"/>
          </a:xfrm>
          <a:custGeom>
            <a:avLst/>
            <a:gdLst>
              <a:gd name="T0" fmla="*/ 25 w 51"/>
              <a:gd name="T1" fmla="*/ 76 h 76"/>
              <a:gd name="T2" fmla="*/ 0 w 51"/>
              <a:gd name="T3" fmla="*/ 50 h 76"/>
              <a:gd name="T4" fmla="*/ 0 w 51"/>
              <a:gd name="T5" fmla="*/ 26 h 76"/>
              <a:gd name="T6" fmla="*/ 25 w 51"/>
              <a:gd name="T7" fmla="*/ 0 h 76"/>
              <a:gd name="T8" fmla="*/ 51 w 51"/>
              <a:gd name="T9" fmla="*/ 26 h 76"/>
              <a:gd name="T10" fmla="*/ 51 w 51"/>
              <a:gd name="T11" fmla="*/ 50 h 76"/>
              <a:gd name="T12" fmla="*/ 25 w 51"/>
              <a:gd name="T13" fmla="*/ 76 h 76"/>
              <a:gd name="T14" fmla="*/ 25 w 51"/>
              <a:gd name="T15" fmla="*/ 18 h 76"/>
              <a:gd name="T16" fmla="*/ 17 w 51"/>
              <a:gd name="T17" fmla="*/ 26 h 76"/>
              <a:gd name="T18" fmla="*/ 17 w 51"/>
              <a:gd name="T19" fmla="*/ 50 h 76"/>
              <a:gd name="T20" fmla="*/ 25 w 51"/>
              <a:gd name="T21" fmla="*/ 58 h 76"/>
              <a:gd name="T22" fmla="*/ 34 w 51"/>
              <a:gd name="T23" fmla="*/ 50 h 76"/>
              <a:gd name="T24" fmla="*/ 34 w 51"/>
              <a:gd name="T25" fmla="*/ 26 h 76"/>
              <a:gd name="T26" fmla="*/ 25 w 51"/>
              <a:gd name="T27" fmla="*/ 18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" h="76">
                <a:moveTo>
                  <a:pt x="25" y="76"/>
                </a:moveTo>
                <a:cubicBezTo>
                  <a:pt x="11" y="76"/>
                  <a:pt x="0" y="64"/>
                  <a:pt x="0" y="50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2"/>
                  <a:pt x="11" y="0"/>
                  <a:pt x="25" y="0"/>
                </a:cubicBezTo>
                <a:cubicBezTo>
                  <a:pt x="40" y="0"/>
                  <a:pt x="51" y="12"/>
                  <a:pt x="51" y="26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64"/>
                  <a:pt x="40" y="76"/>
                  <a:pt x="25" y="76"/>
                </a:cubicBezTo>
                <a:close/>
                <a:moveTo>
                  <a:pt x="25" y="18"/>
                </a:moveTo>
                <a:cubicBezTo>
                  <a:pt x="21" y="18"/>
                  <a:pt x="17" y="22"/>
                  <a:pt x="17" y="26"/>
                </a:cubicBezTo>
                <a:cubicBezTo>
                  <a:pt x="17" y="50"/>
                  <a:pt x="17" y="50"/>
                  <a:pt x="17" y="50"/>
                </a:cubicBezTo>
                <a:cubicBezTo>
                  <a:pt x="17" y="55"/>
                  <a:pt x="21" y="58"/>
                  <a:pt x="25" y="58"/>
                </a:cubicBezTo>
                <a:cubicBezTo>
                  <a:pt x="30" y="58"/>
                  <a:pt x="34" y="55"/>
                  <a:pt x="34" y="50"/>
                </a:cubicBezTo>
                <a:cubicBezTo>
                  <a:pt x="34" y="26"/>
                  <a:pt x="34" y="26"/>
                  <a:pt x="34" y="26"/>
                </a:cubicBezTo>
                <a:cubicBezTo>
                  <a:pt x="34" y="22"/>
                  <a:pt x="30" y="18"/>
                  <a:pt x="25" y="18"/>
                </a:cubicBezTo>
                <a:close/>
              </a:path>
            </a:pathLst>
          </a:custGeom>
          <a:solidFill>
            <a:srgbClr val="42495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77" name="Freeform 49"/>
          <p:cNvSpPr>
            <a:spLocks noEditPoints="1"/>
          </p:cNvSpPr>
          <p:nvPr/>
        </p:nvSpPr>
        <p:spPr bwMode="auto">
          <a:xfrm>
            <a:off x="1212225" y="3276918"/>
            <a:ext cx="565394" cy="455641"/>
          </a:xfrm>
          <a:custGeom>
            <a:avLst/>
            <a:gdLst>
              <a:gd name="T0" fmla="*/ 259 w 271"/>
              <a:gd name="T1" fmla="*/ 181 h 218"/>
              <a:gd name="T2" fmla="*/ 207 w 271"/>
              <a:gd name="T3" fmla="*/ 147 h 218"/>
              <a:gd name="T4" fmla="*/ 192 w 271"/>
              <a:gd name="T5" fmla="*/ 145 h 218"/>
              <a:gd name="T6" fmla="*/ 187 w 271"/>
              <a:gd name="T7" fmla="*/ 147 h 218"/>
              <a:gd name="T8" fmla="*/ 178 w 271"/>
              <a:gd name="T9" fmla="*/ 141 h 218"/>
              <a:gd name="T10" fmla="*/ 187 w 271"/>
              <a:gd name="T11" fmla="*/ 77 h 218"/>
              <a:gd name="T12" fmla="*/ 78 w 271"/>
              <a:gd name="T13" fmla="*/ 11 h 218"/>
              <a:gd name="T14" fmla="*/ 12 w 271"/>
              <a:gd name="T15" fmla="*/ 120 h 218"/>
              <a:gd name="T16" fmla="*/ 121 w 271"/>
              <a:gd name="T17" fmla="*/ 186 h 218"/>
              <a:gd name="T18" fmla="*/ 168 w 271"/>
              <a:gd name="T19" fmla="*/ 157 h 218"/>
              <a:gd name="T20" fmla="*/ 177 w 271"/>
              <a:gd name="T21" fmla="*/ 163 h 218"/>
              <a:gd name="T22" fmla="*/ 185 w 271"/>
              <a:gd name="T23" fmla="*/ 180 h 218"/>
              <a:gd name="T24" fmla="*/ 238 w 271"/>
              <a:gd name="T25" fmla="*/ 214 h 218"/>
              <a:gd name="T26" fmla="*/ 253 w 271"/>
              <a:gd name="T27" fmla="*/ 217 h 218"/>
              <a:gd name="T28" fmla="*/ 265 w 271"/>
              <a:gd name="T29" fmla="*/ 208 h 218"/>
              <a:gd name="T30" fmla="*/ 259 w 271"/>
              <a:gd name="T31" fmla="*/ 181 h 218"/>
              <a:gd name="T32" fmla="*/ 117 w 271"/>
              <a:gd name="T33" fmla="*/ 170 h 218"/>
              <a:gd name="T34" fmla="*/ 28 w 271"/>
              <a:gd name="T35" fmla="*/ 116 h 218"/>
              <a:gd name="T36" fmla="*/ 82 w 271"/>
              <a:gd name="T37" fmla="*/ 27 h 218"/>
              <a:gd name="T38" fmla="*/ 170 w 271"/>
              <a:gd name="T39" fmla="*/ 81 h 218"/>
              <a:gd name="T40" fmla="*/ 117 w 271"/>
              <a:gd name="T41" fmla="*/ 17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71" h="218">
                <a:moveTo>
                  <a:pt x="259" y="181"/>
                </a:moveTo>
                <a:cubicBezTo>
                  <a:pt x="207" y="147"/>
                  <a:pt x="207" y="147"/>
                  <a:pt x="207" y="147"/>
                </a:cubicBezTo>
                <a:cubicBezTo>
                  <a:pt x="202" y="144"/>
                  <a:pt x="197" y="144"/>
                  <a:pt x="192" y="145"/>
                </a:cubicBezTo>
                <a:cubicBezTo>
                  <a:pt x="190" y="145"/>
                  <a:pt x="188" y="146"/>
                  <a:pt x="187" y="147"/>
                </a:cubicBezTo>
                <a:cubicBezTo>
                  <a:pt x="178" y="141"/>
                  <a:pt x="178" y="141"/>
                  <a:pt x="178" y="141"/>
                </a:cubicBezTo>
                <a:cubicBezTo>
                  <a:pt x="188" y="122"/>
                  <a:pt x="192" y="100"/>
                  <a:pt x="187" y="77"/>
                </a:cubicBezTo>
                <a:cubicBezTo>
                  <a:pt x="175" y="29"/>
                  <a:pt x="126" y="0"/>
                  <a:pt x="78" y="11"/>
                </a:cubicBezTo>
                <a:cubicBezTo>
                  <a:pt x="30" y="23"/>
                  <a:pt x="0" y="72"/>
                  <a:pt x="12" y="120"/>
                </a:cubicBezTo>
                <a:cubicBezTo>
                  <a:pt x="24" y="168"/>
                  <a:pt x="72" y="197"/>
                  <a:pt x="121" y="186"/>
                </a:cubicBezTo>
                <a:cubicBezTo>
                  <a:pt x="140" y="181"/>
                  <a:pt x="156" y="171"/>
                  <a:pt x="168" y="157"/>
                </a:cubicBezTo>
                <a:cubicBezTo>
                  <a:pt x="177" y="163"/>
                  <a:pt x="177" y="163"/>
                  <a:pt x="177" y="163"/>
                </a:cubicBezTo>
                <a:cubicBezTo>
                  <a:pt x="176" y="169"/>
                  <a:pt x="179" y="176"/>
                  <a:pt x="185" y="180"/>
                </a:cubicBezTo>
                <a:cubicBezTo>
                  <a:pt x="238" y="214"/>
                  <a:pt x="238" y="214"/>
                  <a:pt x="238" y="214"/>
                </a:cubicBezTo>
                <a:cubicBezTo>
                  <a:pt x="242" y="217"/>
                  <a:pt x="248" y="218"/>
                  <a:pt x="253" y="217"/>
                </a:cubicBezTo>
                <a:cubicBezTo>
                  <a:pt x="258" y="216"/>
                  <a:pt x="262" y="213"/>
                  <a:pt x="265" y="208"/>
                </a:cubicBezTo>
                <a:cubicBezTo>
                  <a:pt x="271" y="199"/>
                  <a:pt x="268" y="187"/>
                  <a:pt x="259" y="181"/>
                </a:cubicBezTo>
                <a:close/>
                <a:moveTo>
                  <a:pt x="117" y="170"/>
                </a:moveTo>
                <a:cubicBezTo>
                  <a:pt x="77" y="179"/>
                  <a:pt x="38" y="155"/>
                  <a:pt x="28" y="116"/>
                </a:cubicBezTo>
                <a:cubicBezTo>
                  <a:pt x="19" y="76"/>
                  <a:pt x="43" y="37"/>
                  <a:pt x="82" y="27"/>
                </a:cubicBezTo>
                <a:cubicBezTo>
                  <a:pt x="121" y="18"/>
                  <a:pt x="161" y="42"/>
                  <a:pt x="170" y="81"/>
                </a:cubicBezTo>
                <a:cubicBezTo>
                  <a:pt x="180" y="121"/>
                  <a:pt x="156" y="160"/>
                  <a:pt x="117" y="170"/>
                </a:cubicBezTo>
                <a:close/>
              </a:path>
            </a:pathLst>
          </a:custGeom>
          <a:solidFill>
            <a:srgbClr val="42495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78" name="Freeform 345"/>
          <p:cNvSpPr>
            <a:spLocks noEditPoints="1"/>
          </p:cNvSpPr>
          <p:nvPr/>
        </p:nvSpPr>
        <p:spPr bwMode="auto">
          <a:xfrm>
            <a:off x="2942698" y="3462791"/>
            <a:ext cx="196225" cy="281035"/>
          </a:xfrm>
          <a:custGeom>
            <a:avLst/>
            <a:gdLst>
              <a:gd name="T0" fmla="*/ 65 w 118"/>
              <a:gd name="T1" fmla="*/ 15 h 169"/>
              <a:gd name="T2" fmla="*/ 101 w 118"/>
              <a:gd name="T3" fmla="*/ 139 h 169"/>
              <a:gd name="T4" fmla="*/ 53 w 118"/>
              <a:gd name="T5" fmla="*/ 153 h 169"/>
              <a:gd name="T6" fmla="*/ 16 w 118"/>
              <a:gd name="T7" fmla="*/ 30 h 169"/>
              <a:gd name="T8" fmla="*/ 65 w 118"/>
              <a:gd name="T9" fmla="*/ 15 h 169"/>
              <a:gd name="T10" fmla="*/ 74 w 118"/>
              <a:gd name="T11" fmla="*/ 0 h 169"/>
              <a:gd name="T12" fmla="*/ 63 w 118"/>
              <a:gd name="T13" fmla="*/ 2 h 169"/>
              <a:gd name="T14" fmla="*/ 12 w 118"/>
              <a:gd name="T15" fmla="*/ 17 h 169"/>
              <a:gd name="T16" fmla="*/ 0 w 118"/>
              <a:gd name="T17" fmla="*/ 21 h 169"/>
              <a:gd name="T18" fmla="*/ 4 w 118"/>
              <a:gd name="T19" fmla="*/ 34 h 169"/>
              <a:gd name="T20" fmla="*/ 40 w 118"/>
              <a:gd name="T21" fmla="*/ 157 h 169"/>
              <a:gd name="T22" fmla="*/ 44 w 118"/>
              <a:gd name="T23" fmla="*/ 169 h 169"/>
              <a:gd name="T24" fmla="*/ 56 w 118"/>
              <a:gd name="T25" fmla="*/ 165 h 169"/>
              <a:gd name="T26" fmla="*/ 105 w 118"/>
              <a:gd name="T27" fmla="*/ 150 h 169"/>
              <a:gd name="T28" fmla="*/ 118 w 118"/>
              <a:gd name="T29" fmla="*/ 148 h 169"/>
              <a:gd name="T30" fmla="*/ 114 w 118"/>
              <a:gd name="T31" fmla="*/ 135 h 169"/>
              <a:gd name="T32" fmla="*/ 78 w 118"/>
              <a:gd name="T33" fmla="*/ 11 h 169"/>
              <a:gd name="T34" fmla="*/ 74 w 118"/>
              <a:gd name="T35" fmla="*/ 0 h 169"/>
              <a:gd name="T36" fmla="*/ 74 w 118"/>
              <a:gd name="T37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8" h="169">
                <a:moveTo>
                  <a:pt x="65" y="15"/>
                </a:moveTo>
                <a:lnTo>
                  <a:pt x="101" y="139"/>
                </a:lnTo>
                <a:lnTo>
                  <a:pt x="53" y="153"/>
                </a:lnTo>
                <a:lnTo>
                  <a:pt x="16" y="30"/>
                </a:lnTo>
                <a:lnTo>
                  <a:pt x="65" y="15"/>
                </a:lnTo>
                <a:close/>
                <a:moveTo>
                  <a:pt x="74" y="0"/>
                </a:moveTo>
                <a:lnTo>
                  <a:pt x="63" y="2"/>
                </a:lnTo>
                <a:lnTo>
                  <a:pt x="12" y="17"/>
                </a:lnTo>
                <a:lnTo>
                  <a:pt x="0" y="21"/>
                </a:lnTo>
                <a:lnTo>
                  <a:pt x="4" y="34"/>
                </a:lnTo>
                <a:lnTo>
                  <a:pt x="40" y="157"/>
                </a:lnTo>
                <a:lnTo>
                  <a:pt x="44" y="169"/>
                </a:lnTo>
                <a:lnTo>
                  <a:pt x="56" y="165"/>
                </a:lnTo>
                <a:lnTo>
                  <a:pt x="105" y="150"/>
                </a:lnTo>
                <a:lnTo>
                  <a:pt x="118" y="148"/>
                </a:lnTo>
                <a:lnTo>
                  <a:pt x="114" y="135"/>
                </a:lnTo>
                <a:lnTo>
                  <a:pt x="78" y="11"/>
                </a:lnTo>
                <a:lnTo>
                  <a:pt x="74" y="0"/>
                </a:lnTo>
                <a:lnTo>
                  <a:pt x="74" y="0"/>
                </a:lnTo>
                <a:close/>
              </a:path>
            </a:pathLst>
          </a:custGeom>
          <a:solidFill>
            <a:srgbClr val="42495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79" name="Freeform 346"/>
          <p:cNvSpPr>
            <a:spLocks noEditPoints="1"/>
          </p:cNvSpPr>
          <p:nvPr/>
        </p:nvSpPr>
        <p:spPr bwMode="auto">
          <a:xfrm>
            <a:off x="2942698" y="3462791"/>
            <a:ext cx="196225" cy="281035"/>
          </a:xfrm>
          <a:custGeom>
            <a:avLst/>
            <a:gdLst>
              <a:gd name="T0" fmla="*/ 65 w 118"/>
              <a:gd name="T1" fmla="*/ 15 h 169"/>
              <a:gd name="T2" fmla="*/ 101 w 118"/>
              <a:gd name="T3" fmla="*/ 139 h 169"/>
              <a:gd name="T4" fmla="*/ 53 w 118"/>
              <a:gd name="T5" fmla="*/ 153 h 169"/>
              <a:gd name="T6" fmla="*/ 16 w 118"/>
              <a:gd name="T7" fmla="*/ 30 h 169"/>
              <a:gd name="T8" fmla="*/ 65 w 118"/>
              <a:gd name="T9" fmla="*/ 15 h 169"/>
              <a:gd name="T10" fmla="*/ 74 w 118"/>
              <a:gd name="T11" fmla="*/ 0 h 169"/>
              <a:gd name="T12" fmla="*/ 63 w 118"/>
              <a:gd name="T13" fmla="*/ 2 h 169"/>
              <a:gd name="T14" fmla="*/ 12 w 118"/>
              <a:gd name="T15" fmla="*/ 17 h 169"/>
              <a:gd name="T16" fmla="*/ 0 w 118"/>
              <a:gd name="T17" fmla="*/ 21 h 169"/>
              <a:gd name="T18" fmla="*/ 4 w 118"/>
              <a:gd name="T19" fmla="*/ 34 h 169"/>
              <a:gd name="T20" fmla="*/ 40 w 118"/>
              <a:gd name="T21" fmla="*/ 157 h 169"/>
              <a:gd name="T22" fmla="*/ 44 w 118"/>
              <a:gd name="T23" fmla="*/ 169 h 169"/>
              <a:gd name="T24" fmla="*/ 56 w 118"/>
              <a:gd name="T25" fmla="*/ 165 h 169"/>
              <a:gd name="T26" fmla="*/ 105 w 118"/>
              <a:gd name="T27" fmla="*/ 150 h 169"/>
              <a:gd name="T28" fmla="*/ 118 w 118"/>
              <a:gd name="T29" fmla="*/ 148 h 169"/>
              <a:gd name="T30" fmla="*/ 114 w 118"/>
              <a:gd name="T31" fmla="*/ 135 h 169"/>
              <a:gd name="T32" fmla="*/ 78 w 118"/>
              <a:gd name="T33" fmla="*/ 11 h 169"/>
              <a:gd name="T34" fmla="*/ 74 w 118"/>
              <a:gd name="T35" fmla="*/ 0 h 169"/>
              <a:gd name="T36" fmla="*/ 74 w 118"/>
              <a:gd name="T37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8" h="169">
                <a:moveTo>
                  <a:pt x="65" y="15"/>
                </a:moveTo>
                <a:lnTo>
                  <a:pt x="101" y="139"/>
                </a:lnTo>
                <a:lnTo>
                  <a:pt x="53" y="153"/>
                </a:lnTo>
                <a:lnTo>
                  <a:pt x="16" y="30"/>
                </a:lnTo>
                <a:lnTo>
                  <a:pt x="65" y="15"/>
                </a:lnTo>
                <a:moveTo>
                  <a:pt x="74" y="0"/>
                </a:moveTo>
                <a:lnTo>
                  <a:pt x="63" y="2"/>
                </a:lnTo>
                <a:lnTo>
                  <a:pt x="12" y="17"/>
                </a:lnTo>
                <a:lnTo>
                  <a:pt x="0" y="21"/>
                </a:lnTo>
                <a:lnTo>
                  <a:pt x="4" y="34"/>
                </a:lnTo>
                <a:lnTo>
                  <a:pt x="40" y="157"/>
                </a:lnTo>
                <a:lnTo>
                  <a:pt x="44" y="169"/>
                </a:lnTo>
                <a:lnTo>
                  <a:pt x="56" y="165"/>
                </a:lnTo>
                <a:lnTo>
                  <a:pt x="105" y="150"/>
                </a:lnTo>
                <a:lnTo>
                  <a:pt x="118" y="148"/>
                </a:lnTo>
                <a:lnTo>
                  <a:pt x="114" y="135"/>
                </a:lnTo>
                <a:lnTo>
                  <a:pt x="78" y="11"/>
                </a:lnTo>
                <a:lnTo>
                  <a:pt x="74" y="0"/>
                </a:lnTo>
                <a:lnTo>
                  <a:pt x="74" y="0"/>
                </a:lnTo>
              </a:path>
            </a:pathLst>
          </a:custGeom>
          <a:solidFill>
            <a:srgbClr val="42495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80" name="Freeform 347"/>
          <p:cNvSpPr/>
          <p:nvPr/>
        </p:nvSpPr>
        <p:spPr bwMode="auto">
          <a:xfrm>
            <a:off x="3074068" y="3289847"/>
            <a:ext cx="312630" cy="355866"/>
          </a:xfrm>
          <a:custGeom>
            <a:avLst/>
            <a:gdLst>
              <a:gd name="T0" fmla="*/ 144 w 150"/>
              <a:gd name="T1" fmla="*/ 121 h 171"/>
              <a:gd name="T2" fmla="*/ 135 w 150"/>
              <a:gd name="T3" fmla="*/ 136 h 171"/>
              <a:gd name="T4" fmla="*/ 135 w 150"/>
              <a:gd name="T5" fmla="*/ 140 h 171"/>
              <a:gd name="T6" fmla="*/ 122 w 150"/>
              <a:gd name="T7" fmla="*/ 157 h 171"/>
              <a:gd name="T8" fmla="*/ 121 w 150"/>
              <a:gd name="T9" fmla="*/ 163 h 171"/>
              <a:gd name="T10" fmla="*/ 102 w 150"/>
              <a:gd name="T11" fmla="*/ 171 h 171"/>
              <a:gd name="T12" fmla="*/ 95 w 150"/>
              <a:gd name="T13" fmla="*/ 171 h 171"/>
              <a:gd name="T14" fmla="*/ 54 w 150"/>
              <a:gd name="T15" fmla="*/ 167 h 171"/>
              <a:gd name="T16" fmla="*/ 40 w 150"/>
              <a:gd name="T17" fmla="*/ 166 h 171"/>
              <a:gd name="T18" fmla="*/ 21 w 150"/>
              <a:gd name="T19" fmla="*/ 168 h 171"/>
              <a:gd name="T20" fmla="*/ 0 w 150"/>
              <a:gd name="T21" fmla="*/ 96 h 171"/>
              <a:gd name="T22" fmla="*/ 45 w 150"/>
              <a:gd name="T23" fmla="*/ 45 h 171"/>
              <a:gd name="T24" fmla="*/ 48 w 150"/>
              <a:gd name="T25" fmla="*/ 8 h 171"/>
              <a:gd name="T26" fmla="*/ 63 w 150"/>
              <a:gd name="T27" fmla="*/ 0 h 171"/>
              <a:gd name="T28" fmla="*/ 78 w 150"/>
              <a:gd name="T29" fmla="*/ 40 h 171"/>
              <a:gd name="T30" fmla="*/ 76 w 150"/>
              <a:gd name="T31" fmla="*/ 52 h 171"/>
              <a:gd name="T32" fmla="*/ 75 w 150"/>
              <a:gd name="T33" fmla="*/ 62 h 171"/>
              <a:gd name="T34" fmla="*/ 123 w 150"/>
              <a:gd name="T35" fmla="*/ 73 h 171"/>
              <a:gd name="T36" fmla="*/ 127 w 150"/>
              <a:gd name="T37" fmla="*/ 72 h 171"/>
              <a:gd name="T38" fmla="*/ 150 w 150"/>
              <a:gd name="T39" fmla="*/ 95 h 171"/>
              <a:gd name="T40" fmla="*/ 143 w 150"/>
              <a:gd name="T41" fmla="*/ 112 h 171"/>
              <a:gd name="T42" fmla="*/ 144 w 150"/>
              <a:gd name="T43" fmla="*/ 12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0" h="171">
                <a:moveTo>
                  <a:pt x="144" y="121"/>
                </a:moveTo>
                <a:cubicBezTo>
                  <a:pt x="144" y="127"/>
                  <a:pt x="140" y="133"/>
                  <a:pt x="135" y="136"/>
                </a:cubicBezTo>
                <a:cubicBezTo>
                  <a:pt x="135" y="137"/>
                  <a:pt x="135" y="139"/>
                  <a:pt x="135" y="140"/>
                </a:cubicBezTo>
                <a:cubicBezTo>
                  <a:pt x="135" y="148"/>
                  <a:pt x="129" y="155"/>
                  <a:pt x="122" y="157"/>
                </a:cubicBezTo>
                <a:cubicBezTo>
                  <a:pt x="122" y="159"/>
                  <a:pt x="122" y="161"/>
                  <a:pt x="121" y="163"/>
                </a:cubicBezTo>
                <a:cubicBezTo>
                  <a:pt x="118" y="169"/>
                  <a:pt x="110" y="171"/>
                  <a:pt x="102" y="171"/>
                </a:cubicBezTo>
                <a:cubicBezTo>
                  <a:pt x="100" y="171"/>
                  <a:pt x="97" y="171"/>
                  <a:pt x="95" y="171"/>
                </a:cubicBezTo>
                <a:cubicBezTo>
                  <a:pt x="87" y="170"/>
                  <a:pt x="71" y="169"/>
                  <a:pt x="54" y="167"/>
                </a:cubicBezTo>
                <a:cubicBezTo>
                  <a:pt x="49" y="167"/>
                  <a:pt x="44" y="166"/>
                  <a:pt x="40" y="166"/>
                </a:cubicBezTo>
                <a:cubicBezTo>
                  <a:pt x="31" y="166"/>
                  <a:pt x="25" y="167"/>
                  <a:pt x="21" y="168"/>
                </a:cubicBezTo>
                <a:cubicBezTo>
                  <a:pt x="0" y="96"/>
                  <a:pt x="0" y="96"/>
                  <a:pt x="0" y="96"/>
                </a:cubicBezTo>
                <a:cubicBezTo>
                  <a:pt x="14" y="85"/>
                  <a:pt x="37" y="59"/>
                  <a:pt x="45" y="45"/>
                </a:cubicBezTo>
                <a:cubicBezTo>
                  <a:pt x="50" y="30"/>
                  <a:pt x="48" y="12"/>
                  <a:pt x="48" y="8"/>
                </a:cubicBezTo>
                <a:cubicBezTo>
                  <a:pt x="47" y="1"/>
                  <a:pt x="61" y="0"/>
                  <a:pt x="63" y="0"/>
                </a:cubicBezTo>
                <a:cubicBezTo>
                  <a:pt x="71" y="0"/>
                  <a:pt x="80" y="14"/>
                  <a:pt x="78" y="40"/>
                </a:cubicBezTo>
                <a:cubicBezTo>
                  <a:pt x="77" y="43"/>
                  <a:pt x="76" y="48"/>
                  <a:pt x="76" y="52"/>
                </a:cubicBezTo>
                <a:cubicBezTo>
                  <a:pt x="76" y="56"/>
                  <a:pt x="76" y="59"/>
                  <a:pt x="75" y="62"/>
                </a:cubicBezTo>
                <a:cubicBezTo>
                  <a:pt x="75" y="72"/>
                  <a:pt x="111" y="73"/>
                  <a:pt x="123" y="73"/>
                </a:cubicBezTo>
                <a:cubicBezTo>
                  <a:pt x="126" y="73"/>
                  <a:pt x="127" y="72"/>
                  <a:pt x="127" y="72"/>
                </a:cubicBezTo>
                <a:cubicBezTo>
                  <a:pt x="140" y="72"/>
                  <a:pt x="150" y="83"/>
                  <a:pt x="150" y="95"/>
                </a:cubicBezTo>
                <a:cubicBezTo>
                  <a:pt x="150" y="102"/>
                  <a:pt x="147" y="108"/>
                  <a:pt x="143" y="112"/>
                </a:cubicBezTo>
                <a:cubicBezTo>
                  <a:pt x="144" y="115"/>
                  <a:pt x="144" y="118"/>
                  <a:pt x="144" y="121"/>
                </a:cubicBezTo>
                <a:close/>
              </a:path>
            </a:pathLst>
          </a:custGeom>
          <a:solidFill>
            <a:srgbClr val="42495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4" name="图片 3" descr="81W3eF8UHoL._SL135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5700" y="3249295"/>
            <a:ext cx="4685665" cy="3627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373" grpId="0" animBg="1"/>
      <p:bldP spid="374" grpId="0" animBg="1"/>
      <p:bldP spid="375" grpId="0" animBg="1"/>
      <p:bldP spid="376" grpId="0" animBg="1"/>
      <p:bldP spid="377" grpId="0" animBg="1"/>
      <p:bldP spid="10" grpId="0"/>
      <p:bldP spid="15" grpId="0" animBg="1"/>
      <p:bldP spid="378" grpId="0" animBg="1"/>
      <p:bldP spid="379" grpId="0" animBg="1"/>
      <p:bldP spid="380" grpId="0" animBg="1"/>
      <p:bldP spid="11" grpId="0"/>
      <p:bldP spid="16" grpId="0" animBg="1"/>
      <p:bldP spid="12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417874" y="2374882"/>
            <a:ext cx="425570" cy="54296"/>
          </a:xfrm>
          <a:prstGeom prst="rect">
            <a:avLst/>
          </a:prstGeom>
          <a:solidFill>
            <a:srgbClr val="00A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307055" y="2924334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后端分工</a:t>
            </a:r>
            <a:endParaRPr lang="zh-CN" altLang="en-US" sz="24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00208" y="2462669"/>
            <a:ext cx="215963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Project division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 rot="2700000">
            <a:off x="-4112138" y="-4838388"/>
            <a:ext cx="11489371" cy="7575171"/>
            <a:chOff x="5519102" y="-4710950"/>
            <a:chExt cx="11489371" cy="7575171"/>
          </a:xfrm>
        </p:grpSpPr>
        <p:pic>
          <p:nvPicPr>
            <p:cNvPr id="12" name="图片 11" descr="59634ddf633c0"/>
            <p:cNvPicPr>
              <a:picLocks noChangeAspect="1"/>
            </p:cNvPicPr>
            <p:nvPr/>
          </p:nvPicPr>
          <p:blipFill rotWithShape="1">
            <a:blip r:embed="rId1"/>
            <a:srcRect l="45529" r="28"/>
            <a:stretch>
              <a:fillRect/>
            </a:stretch>
          </p:blipFill>
          <p:spPr>
            <a:xfrm rot="20173600">
              <a:off x="5519102" y="-2729934"/>
              <a:ext cx="11489371" cy="5594155"/>
            </a:xfrm>
            <a:prstGeom prst="roundRect">
              <a:avLst>
                <a:gd name="adj" fmla="val 1622"/>
              </a:avLst>
            </a:prstGeom>
          </p:spPr>
        </p:pic>
        <p:sp>
          <p:nvSpPr>
            <p:cNvPr id="13" name="Shape 599"/>
            <p:cNvSpPr/>
            <p:nvPr/>
          </p:nvSpPr>
          <p:spPr>
            <a:xfrm rot="20180072">
              <a:off x="9944249" y="-4710950"/>
              <a:ext cx="6642485" cy="6642485"/>
            </a:xfrm>
            <a:prstGeom prst="roundRect">
              <a:avLst>
                <a:gd name="adj" fmla="val 1784"/>
              </a:avLst>
            </a:prstGeom>
            <a:gradFill>
              <a:gsLst>
                <a:gs pos="0">
                  <a:srgbClr val="5267A4">
                    <a:alpha val="7000"/>
                  </a:srgbClr>
                </a:gs>
                <a:gs pos="100000">
                  <a:srgbClr val="00A098">
                    <a:alpha val="62000"/>
                  </a:srgbClr>
                </a:gs>
              </a:gsLst>
              <a:lin ang="11252527"/>
            </a:gradFill>
            <a:ln w="12700">
              <a:miter lim="400000"/>
            </a:ln>
            <a:effectLst>
              <a:outerShdw blurRad="304800" dist="51135" dir="4139208" rotWithShape="0">
                <a:srgbClr val="000000">
                  <a:alpha val="40000"/>
                </a:srgbClr>
              </a:outerShdw>
            </a:effectLst>
          </p:spPr>
          <p:txBody>
            <a:bodyPr lIns="27708" rIns="27708" anchor="ctr"/>
            <a:lstStyle/>
            <a:p>
              <a:endParaRPr sz="1090"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: 圆角 51"/>
          <p:cNvSpPr/>
          <p:nvPr/>
        </p:nvSpPr>
        <p:spPr>
          <a:xfrm>
            <a:off x="455250" y="1269616"/>
            <a:ext cx="3501044" cy="3073400"/>
          </a:xfrm>
          <a:prstGeom prst="roundRect">
            <a:avLst>
              <a:gd name="adj" fmla="val 2830"/>
            </a:avLst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455250" y="1269999"/>
            <a:ext cx="3501044" cy="3073400"/>
          </a:xfrm>
          <a:prstGeom prst="roundRect">
            <a:avLst>
              <a:gd name="adj" fmla="val 2830"/>
            </a:avLst>
          </a:prstGeom>
          <a:solidFill>
            <a:srgbClr val="1E202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: 圆角 52"/>
          <p:cNvSpPr/>
          <p:nvPr/>
        </p:nvSpPr>
        <p:spPr>
          <a:xfrm>
            <a:off x="4369527" y="1262361"/>
            <a:ext cx="3501044" cy="3073400"/>
          </a:xfrm>
          <a:prstGeom prst="roundRect">
            <a:avLst>
              <a:gd name="adj" fmla="val 283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/>
          <p:cNvSpPr/>
          <p:nvPr/>
        </p:nvSpPr>
        <p:spPr>
          <a:xfrm>
            <a:off x="4369757" y="1269999"/>
            <a:ext cx="3501044" cy="3073400"/>
          </a:xfrm>
          <a:prstGeom prst="roundRect">
            <a:avLst>
              <a:gd name="adj" fmla="val 2830"/>
            </a:avLst>
          </a:prstGeom>
          <a:solidFill>
            <a:srgbClr val="00A09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/>
          <p:cNvSpPr/>
          <p:nvPr/>
        </p:nvSpPr>
        <p:spPr>
          <a:xfrm>
            <a:off x="8281093" y="1262361"/>
            <a:ext cx="3501044" cy="3073400"/>
          </a:xfrm>
          <a:prstGeom prst="roundRect">
            <a:avLst>
              <a:gd name="adj" fmla="val 283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/>
          <p:cNvSpPr/>
          <p:nvPr/>
        </p:nvSpPr>
        <p:spPr>
          <a:xfrm>
            <a:off x="8284556" y="1269999"/>
            <a:ext cx="3501044" cy="3073400"/>
          </a:xfrm>
          <a:prstGeom prst="roundRect">
            <a:avLst>
              <a:gd name="adj" fmla="val 2830"/>
            </a:avLst>
          </a:prstGeom>
          <a:solidFill>
            <a:srgbClr val="1E202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835463" y="3048916"/>
            <a:ext cx="27965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微软雅黑" panose="020B0503020204020204" pitchFamily="34" charset="-122"/>
                <a:sym typeface="Arial" panose="020B0604020202020204" pitchFamily="34" charset="0"/>
              </a:rPr>
              <a:t>BPtree</a:t>
            </a:r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微软雅黑" panose="020B0503020204020204" pitchFamily="34" charset="-122"/>
                <a:sym typeface="Arial" panose="020B0604020202020204" pitchFamily="34" charset="0"/>
              </a:rPr>
              <a:t>部分</a:t>
            </a:r>
            <a:endParaRPr lang="zh-CN" altLang="en-US" sz="24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微软雅黑" panose="020B0503020204020204" pitchFamily="34" charset="-122"/>
                <a:sym typeface="Arial" panose="020B0604020202020204" pitchFamily="34" charset="0"/>
              </a:rPr>
              <a:t>赵孜铧</a:t>
            </a:r>
            <a:endParaRPr lang="zh-CN" altLang="en-US" sz="24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16026" y="3086547"/>
            <a:ext cx="304152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微软雅黑" panose="020B0503020204020204" pitchFamily="34" charset="-122"/>
                <a:sym typeface="Arial" panose="020B0604020202020204" pitchFamily="34" charset="0"/>
              </a:rPr>
              <a:t>后端接口</a:t>
            </a:r>
            <a:endParaRPr lang="zh-CN" altLang="en-US" sz="24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微软雅黑" panose="020B0503020204020204" pitchFamily="34" charset="-122"/>
                <a:sym typeface="Arial" panose="020B0604020202020204" pitchFamily="34" charset="0"/>
              </a:rPr>
              <a:t>朱茂生</a:t>
            </a:r>
            <a:endParaRPr lang="zh-CN" altLang="en-US" sz="24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555701" y="3053527"/>
            <a:ext cx="300288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微软雅黑" panose="020B0503020204020204" pitchFamily="34" charset="-122"/>
                <a:sym typeface="Arial" panose="020B0604020202020204" pitchFamily="34" charset="0"/>
              </a:rPr>
              <a:t>后端</a:t>
            </a:r>
            <a:r>
              <a:rPr lang="en-US" altLang="zh-CN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微软雅黑" panose="020B0503020204020204" pitchFamily="34" charset="-122"/>
                <a:sym typeface="Arial" panose="020B0604020202020204" pitchFamily="34" charset="0"/>
              </a:rPr>
              <a:t>test</a:t>
            </a:r>
            <a:endParaRPr lang="en-US" altLang="zh-CN" sz="24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微软雅黑" panose="020B0503020204020204" pitchFamily="34" charset="-122"/>
                <a:sym typeface="Arial" panose="020B0604020202020204" pitchFamily="34" charset="0"/>
              </a:rPr>
              <a:t>刘尔之</a:t>
            </a:r>
            <a:endParaRPr lang="zh-CN" altLang="en-US" sz="24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701864" y="1647800"/>
            <a:ext cx="967529" cy="967529"/>
            <a:chOff x="1640114" y="1104200"/>
            <a:chExt cx="1524000" cy="1524000"/>
          </a:xfrm>
        </p:grpSpPr>
        <p:pic>
          <p:nvPicPr>
            <p:cNvPr id="3" name="图形 2" descr="法槌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472" y="1413367"/>
              <a:ext cx="914400" cy="914400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>
            <a:xfrm>
              <a:off x="1640114" y="1104200"/>
              <a:ext cx="1524000" cy="152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 flipV="1">
            <a:off x="2085328" y="2933547"/>
            <a:ext cx="36285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flipV="1">
            <a:off x="5898696" y="2908052"/>
            <a:ext cx="36285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 flipV="1">
            <a:off x="9860343" y="2887828"/>
            <a:ext cx="36285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596359" y="1647800"/>
            <a:ext cx="967529" cy="967529"/>
            <a:chOff x="5289188" y="1165527"/>
            <a:chExt cx="1524000" cy="1524000"/>
          </a:xfrm>
        </p:grpSpPr>
        <p:sp>
          <p:nvSpPr>
            <p:cNvPr id="38" name="椭圆 37"/>
            <p:cNvSpPr/>
            <p:nvPr/>
          </p:nvSpPr>
          <p:spPr>
            <a:xfrm>
              <a:off x="5289188" y="1165527"/>
              <a:ext cx="1524000" cy="152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形 7" descr="城市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9388" y="1438088"/>
              <a:ext cx="977023" cy="977023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9550979" y="1647800"/>
            <a:ext cx="967528" cy="967528"/>
            <a:chOff x="9125072" y="1165527"/>
            <a:chExt cx="1524000" cy="1524000"/>
          </a:xfrm>
        </p:grpSpPr>
        <p:sp>
          <p:nvSpPr>
            <p:cNvPr id="41" name="椭圆 40"/>
            <p:cNvSpPr/>
            <p:nvPr/>
          </p:nvSpPr>
          <p:spPr>
            <a:xfrm>
              <a:off x="9125072" y="1165527"/>
              <a:ext cx="1524000" cy="152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683" y="1566556"/>
              <a:ext cx="672070" cy="672070"/>
            </a:xfrm>
            <a:prstGeom prst="rect">
              <a:avLst/>
            </a:prstGeom>
          </p:spPr>
        </p:pic>
      </p:grpSp>
      <p:sp>
        <p:nvSpPr>
          <p:cNvPr id="48" name="对话气泡: 圆角矩形 47"/>
          <p:cNvSpPr/>
          <p:nvPr/>
        </p:nvSpPr>
        <p:spPr>
          <a:xfrm>
            <a:off x="455250" y="4775199"/>
            <a:ext cx="11330350" cy="1828800"/>
          </a:xfrm>
          <a:prstGeom prst="wedgeRoundRectCallout">
            <a:avLst>
              <a:gd name="adj1" fmla="val -14107"/>
              <a:gd name="adj2" fmla="val -59722"/>
              <a:gd name="adj3" fmla="val 16667"/>
            </a:avLst>
          </a:prstGeom>
          <a:solidFill>
            <a:srgbClr val="1E2028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708660" y="5059045"/>
            <a:ext cx="10775315" cy="1383665"/>
          </a:xfrm>
          <a:prstGeom prst="rect">
            <a:avLst/>
          </a:prstGeom>
          <a:noFill/>
          <a:effectLst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rgbClr val="F69D3C"/>
                </a:solidFill>
                <a:latin typeface="幼圆" panose="02010509060101010101" pitchFamily="49" charset="-122"/>
                <a:ea typeface="幼圆" panose="02010509060101010101" pitchFamily="49" charset="-122"/>
                <a:cs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rgbClr val="F69D3C"/>
                </a:solidFill>
                <a:latin typeface="幼圆" panose="02010509060101010101" pitchFamily="49" charset="-122"/>
                <a:ea typeface="幼圆" panose="02010509060101010101" pitchFamily="49" charset="-122"/>
                <a:cs typeface="微软雅黑" panose="020B0503020204020204" pitchFamily="34" charset="-122"/>
                <a:sym typeface="Arial" panose="020B0604020202020204" pitchFamily="34" charset="0"/>
              </a:rPr>
              <a:t>前端部分将会由</a:t>
            </a:r>
            <a:r>
              <a:rPr lang="zh-CN" altLang="en-US" sz="28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微软雅黑" panose="020B0503020204020204" pitchFamily="34" charset="-122"/>
                <a:sym typeface="Arial" panose="020B0604020202020204" pitchFamily="34" charset="0"/>
              </a:rPr>
              <a:t>转转球</a:t>
            </a:r>
            <a:r>
              <a:rPr lang="zh-CN" altLang="en-US" sz="2800" b="1" dirty="0">
                <a:solidFill>
                  <a:srgbClr val="F69D3C"/>
                </a:solidFill>
                <a:latin typeface="幼圆" panose="02010509060101010101" pitchFamily="49" charset="-122"/>
                <a:ea typeface="幼圆" panose="02010509060101010101" pitchFamily="49" charset="-122"/>
                <a:cs typeface="微软雅黑" panose="020B0503020204020204" pitchFamily="34" charset="-122"/>
                <a:sym typeface="Arial" panose="020B0604020202020204" pitchFamily="34" charset="0"/>
              </a:rPr>
              <a:t>稍后进行介绍，接下来的后端部分将会由</a:t>
            </a:r>
            <a:endParaRPr lang="zh-CN" altLang="en-US" sz="2800" b="1" dirty="0">
              <a:solidFill>
                <a:srgbClr val="F69D3C"/>
              </a:solidFill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dirty="0">
                <a:solidFill>
                  <a:srgbClr val="F69D3C"/>
                </a:solidFill>
                <a:latin typeface="幼圆" panose="02010509060101010101" pitchFamily="49" charset="-122"/>
                <a:ea typeface="幼圆" panose="02010509060101010101" pitchFamily="49" charset="-122"/>
                <a:cs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微软雅黑" panose="020B0503020204020204" pitchFamily="34" charset="-122"/>
                <a:sym typeface="Arial" panose="020B0604020202020204" pitchFamily="34" charset="0"/>
              </a:rPr>
              <a:t>赵孜铧</a:t>
            </a:r>
            <a:r>
              <a:rPr lang="zh-CN" altLang="en-US" sz="2800" b="1" dirty="0">
                <a:solidFill>
                  <a:srgbClr val="F69D3C"/>
                </a:solidFill>
                <a:latin typeface="幼圆" panose="02010509060101010101" pitchFamily="49" charset="-122"/>
                <a:ea typeface="幼圆" panose="02010509060101010101" pitchFamily="49" charset="-122"/>
                <a:cs typeface="微软雅黑" panose="020B0503020204020204" pitchFamily="34" charset="-122"/>
                <a:sym typeface="Arial" panose="020B0604020202020204" pitchFamily="34" charset="0"/>
              </a:rPr>
              <a:t>与</a:t>
            </a:r>
            <a:r>
              <a:rPr lang="zh-CN" altLang="en-US" sz="28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微软雅黑" panose="020B0503020204020204" pitchFamily="34" charset="-122"/>
                <a:sym typeface="Arial" panose="020B0604020202020204" pitchFamily="34" charset="0"/>
              </a:rPr>
              <a:t>朱茂生</a:t>
            </a:r>
            <a:r>
              <a:rPr lang="zh-CN" altLang="en-US" sz="2800" b="1" dirty="0">
                <a:solidFill>
                  <a:srgbClr val="F69D3C"/>
                </a:solidFill>
                <a:latin typeface="幼圆" panose="02010509060101010101" pitchFamily="49" charset="-122"/>
                <a:ea typeface="幼圆" panose="02010509060101010101" pitchFamily="49" charset="-122"/>
                <a:cs typeface="微软雅黑" panose="020B0503020204020204" pitchFamily="34" charset="-122"/>
                <a:sym typeface="Arial" panose="020B0604020202020204" pitchFamily="34" charset="0"/>
              </a:rPr>
              <a:t>同学完成。</a:t>
            </a:r>
            <a:r>
              <a:rPr lang="en-US" altLang="zh-CN" sz="1700" b="1" dirty="0">
                <a:solidFill>
                  <a:srgbClr val="F69D3C"/>
                </a:solidFill>
                <a:latin typeface="幼圆" panose="02010509060101010101" pitchFamily="49" charset="-122"/>
                <a:ea typeface="幼圆" panose="02010509060101010101" pitchFamily="49" charset="-122"/>
                <a:cs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1700" b="1" dirty="0">
              <a:solidFill>
                <a:srgbClr val="F69D3C"/>
              </a:solidFill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283200" y="307340"/>
            <a:ext cx="179832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后端分工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50" name="Rectangle: Rounded Corners 55"/>
          <p:cNvSpPr/>
          <p:nvPr/>
        </p:nvSpPr>
        <p:spPr>
          <a:xfrm>
            <a:off x="5898696" y="281873"/>
            <a:ext cx="360000" cy="25200"/>
          </a:xfrm>
          <a:prstGeom prst="roundRect">
            <a:avLst>
              <a:gd name="adj" fmla="val 0"/>
            </a:avLst>
          </a:prstGeom>
          <a:solidFill>
            <a:srgbClr val="00A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417874" y="2374882"/>
            <a:ext cx="425570" cy="54296"/>
          </a:xfrm>
          <a:prstGeom prst="rect">
            <a:avLst/>
          </a:prstGeom>
          <a:solidFill>
            <a:srgbClr val="00A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298165" y="2923064"/>
            <a:ext cx="1859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BPtree </a:t>
            </a:r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完成</a:t>
            </a:r>
            <a:endParaRPr lang="zh-CN" altLang="en-US" sz="24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00208" y="2462669"/>
            <a:ext cx="1960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BPtree  works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 rot="2700000">
            <a:off x="-4124838" y="-4816798"/>
            <a:ext cx="11489371" cy="7575171"/>
            <a:chOff x="5519102" y="-4710950"/>
            <a:chExt cx="11489371" cy="7575171"/>
          </a:xfrm>
        </p:grpSpPr>
        <p:pic>
          <p:nvPicPr>
            <p:cNvPr id="12" name="图片 11" descr="59634ddf633c0"/>
            <p:cNvPicPr>
              <a:picLocks noChangeAspect="1"/>
            </p:cNvPicPr>
            <p:nvPr/>
          </p:nvPicPr>
          <p:blipFill rotWithShape="1">
            <a:blip r:embed="rId1"/>
            <a:srcRect l="45529" r="28"/>
            <a:stretch>
              <a:fillRect/>
            </a:stretch>
          </p:blipFill>
          <p:spPr>
            <a:xfrm rot="20173600">
              <a:off x="5519102" y="-2729934"/>
              <a:ext cx="11489371" cy="5594155"/>
            </a:xfrm>
            <a:prstGeom prst="roundRect">
              <a:avLst>
                <a:gd name="adj" fmla="val 1622"/>
              </a:avLst>
            </a:prstGeom>
          </p:spPr>
        </p:pic>
        <p:sp>
          <p:nvSpPr>
            <p:cNvPr id="13" name="Shape 599"/>
            <p:cNvSpPr/>
            <p:nvPr/>
          </p:nvSpPr>
          <p:spPr>
            <a:xfrm rot="20180072">
              <a:off x="9944249" y="-4710950"/>
              <a:ext cx="6642485" cy="6642485"/>
            </a:xfrm>
            <a:prstGeom prst="roundRect">
              <a:avLst>
                <a:gd name="adj" fmla="val 1784"/>
              </a:avLst>
            </a:prstGeom>
            <a:gradFill>
              <a:gsLst>
                <a:gs pos="0">
                  <a:srgbClr val="5267A4">
                    <a:alpha val="7000"/>
                  </a:srgbClr>
                </a:gs>
                <a:gs pos="100000">
                  <a:srgbClr val="00A098">
                    <a:alpha val="62000"/>
                  </a:srgbClr>
                </a:gs>
              </a:gsLst>
              <a:lin ang="11252527"/>
            </a:gradFill>
            <a:ln w="12700">
              <a:miter lim="400000"/>
            </a:ln>
            <a:effectLst>
              <a:outerShdw blurRad="304800" dist="51135" dir="4139208" rotWithShape="0">
                <a:srgbClr val="000000">
                  <a:alpha val="40000"/>
                </a:srgbClr>
              </a:outerShdw>
            </a:effectLst>
          </p:spPr>
          <p:txBody>
            <a:bodyPr lIns="27708" rIns="27708" anchor="ctr"/>
            <a:lstStyle/>
            <a:p>
              <a:endParaRPr sz="1090"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/>
          <p:nvPr/>
        </p:nvSpPr>
        <p:spPr>
          <a:xfrm>
            <a:off x="4585970" y="782320"/>
            <a:ext cx="6808470" cy="5456555"/>
          </a:xfrm>
          <a:prstGeom prst="rect">
            <a:avLst/>
          </a:prstGeom>
          <a:solidFill>
            <a:srgbClr val="1E202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21" name="Rectangle: Rounded Corners 3"/>
          <p:cNvSpPr/>
          <p:nvPr/>
        </p:nvSpPr>
        <p:spPr>
          <a:xfrm>
            <a:off x="1033862" y="942822"/>
            <a:ext cx="3552254" cy="4972357"/>
          </a:xfrm>
          <a:prstGeom prst="roundRect">
            <a:avLst>
              <a:gd name="adj" fmla="val 727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1270000" dist="1092200" dir="2700000" sx="90000" sy="9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22" name="矩形 21"/>
          <p:cNvSpPr/>
          <p:nvPr/>
        </p:nvSpPr>
        <p:spPr>
          <a:xfrm>
            <a:off x="1346348" y="4178472"/>
            <a:ext cx="425570" cy="542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64128" y="4727924"/>
            <a:ext cx="944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版本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endParaRPr lang="en-US" altLang="zh-CN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46157" y="4353254"/>
            <a:ext cx="231267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BPtree_v.1.0.cpp</a:t>
            </a:r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16" y="1039029"/>
            <a:ext cx="3387346" cy="2257648"/>
          </a:xfrm>
          <a:prstGeom prst="rect">
            <a:avLst/>
          </a:prstGeom>
        </p:spPr>
      </p:pic>
      <p:sp>
        <p:nvSpPr>
          <p:cNvPr id="32" name="Freeform: Shape 21"/>
          <p:cNvSpPr/>
          <p:nvPr/>
        </p:nvSpPr>
        <p:spPr>
          <a:xfrm rot="10800000">
            <a:off x="10724012" y="5269510"/>
            <a:ext cx="436740" cy="380126"/>
          </a:xfrm>
          <a:custGeom>
            <a:avLst/>
            <a:gdLst>
              <a:gd name="connsiteX0" fmla="*/ 395021 w 395021"/>
              <a:gd name="connsiteY0" fmla="*/ 0 h 343815"/>
              <a:gd name="connsiteX1" fmla="*/ 395021 w 395021"/>
              <a:gd name="connsiteY1" fmla="*/ 70714 h 343815"/>
              <a:gd name="connsiteX2" fmla="*/ 320650 w 395021"/>
              <a:gd name="connsiteY2" fmla="*/ 179223 h 343815"/>
              <a:gd name="connsiteX3" fmla="*/ 395021 w 395021"/>
              <a:gd name="connsiteY3" fmla="*/ 179223 h 343815"/>
              <a:gd name="connsiteX4" fmla="*/ 395021 w 395021"/>
              <a:gd name="connsiteY4" fmla="*/ 343815 h 343815"/>
              <a:gd name="connsiteX5" fmla="*/ 242621 w 395021"/>
              <a:gd name="connsiteY5" fmla="*/ 343815 h 343815"/>
              <a:gd name="connsiteX6" fmla="*/ 242621 w 395021"/>
              <a:gd name="connsiteY6" fmla="*/ 179223 h 343815"/>
              <a:gd name="connsiteX7" fmla="*/ 287731 w 395021"/>
              <a:gd name="connsiteY7" fmla="*/ 63399 h 343815"/>
              <a:gd name="connsiteX8" fmla="*/ 395021 w 395021"/>
              <a:gd name="connsiteY8" fmla="*/ 0 h 343815"/>
              <a:gd name="connsiteX9" fmla="*/ 152400 w 395021"/>
              <a:gd name="connsiteY9" fmla="*/ 0 h 343815"/>
              <a:gd name="connsiteX10" fmla="*/ 152400 w 395021"/>
              <a:gd name="connsiteY10" fmla="*/ 70714 h 343815"/>
              <a:gd name="connsiteX11" fmla="*/ 78029 w 395021"/>
              <a:gd name="connsiteY11" fmla="*/ 179223 h 343815"/>
              <a:gd name="connsiteX12" fmla="*/ 152400 w 395021"/>
              <a:gd name="connsiteY12" fmla="*/ 179223 h 343815"/>
              <a:gd name="connsiteX13" fmla="*/ 152400 w 395021"/>
              <a:gd name="connsiteY13" fmla="*/ 343815 h 343815"/>
              <a:gd name="connsiteX14" fmla="*/ 0 w 395021"/>
              <a:gd name="connsiteY14" fmla="*/ 343815 h 343815"/>
              <a:gd name="connsiteX15" fmla="*/ 0 w 395021"/>
              <a:gd name="connsiteY15" fmla="*/ 179223 h 343815"/>
              <a:gd name="connsiteX16" fmla="*/ 45111 w 395021"/>
              <a:gd name="connsiteY16" fmla="*/ 63399 h 343815"/>
              <a:gd name="connsiteX17" fmla="*/ 152400 w 395021"/>
              <a:gd name="connsiteY17" fmla="*/ 0 h 34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021" h="343815">
                <a:moveTo>
                  <a:pt x="395021" y="0"/>
                </a:moveTo>
                <a:lnTo>
                  <a:pt x="395021" y="70714"/>
                </a:lnTo>
                <a:cubicBezTo>
                  <a:pt x="345440" y="87783"/>
                  <a:pt x="320650" y="123952"/>
                  <a:pt x="320650" y="179223"/>
                </a:cubicBezTo>
                <a:lnTo>
                  <a:pt x="395021" y="179223"/>
                </a:lnTo>
                <a:lnTo>
                  <a:pt x="395021" y="343815"/>
                </a:lnTo>
                <a:lnTo>
                  <a:pt x="242621" y="343815"/>
                </a:lnTo>
                <a:lnTo>
                  <a:pt x="242621" y="179223"/>
                </a:lnTo>
                <a:cubicBezTo>
                  <a:pt x="242621" y="135332"/>
                  <a:pt x="257658" y="96724"/>
                  <a:pt x="287731" y="63399"/>
                </a:cubicBezTo>
                <a:cubicBezTo>
                  <a:pt x="314554" y="34138"/>
                  <a:pt x="350317" y="13005"/>
                  <a:pt x="395021" y="0"/>
                </a:cubicBezTo>
                <a:close/>
                <a:moveTo>
                  <a:pt x="152400" y="0"/>
                </a:moveTo>
                <a:lnTo>
                  <a:pt x="152400" y="70714"/>
                </a:lnTo>
                <a:cubicBezTo>
                  <a:pt x="102819" y="87783"/>
                  <a:pt x="78029" y="123952"/>
                  <a:pt x="78029" y="179223"/>
                </a:cubicBezTo>
                <a:lnTo>
                  <a:pt x="152400" y="179223"/>
                </a:lnTo>
                <a:lnTo>
                  <a:pt x="152400" y="343815"/>
                </a:lnTo>
                <a:lnTo>
                  <a:pt x="0" y="343815"/>
                </a:lnTo>
                <a:lnTo>
                  <a:pt x="0" y="179223"/>
                </a:lnTo>
                <a:cubicBezTo>
                  <a:pt x="0" y="135332"/>
                  <a:pt x="15037" y="96724"/>
                  <a:pt x="45111" y="63399"/>
                </a:cubicBezTo>
                <a:cubicBezTo>
                  <a:pt x="71933" y="34138"/>
                  <a:pt x="107696" y="13005"/>
                  <a:pt x="152400" y="0"/>
                </a:cubicBezTo>
                <a:close/>
              </a:path>
            </a:pathLst>
          </a:custGeom>
          <a:solidFill>
            <a:schemeClr val="bg1">
              <a:lumMod val="9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1069340"/>
            <a:ext cx="5245100" cy="4883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/>
          <p:nvPr/>
        </p:nvSpPr>
        <p:spPr>
          <a:xfrm>
            <a:off x="744855" y="490855"/>
            <a:ext cx="6808470" cy="5815965"/>
          </a:xfrm>
          <a:prstGeom prst="rect">
            <a:avLst/>
          </a:prstGeom>
          <a:solidFill>
            <a:srgbClr val="1E202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27" name="Rectangle: Rounded Corners 3"/>
          <p:cNvSpPr/>
          <p:nvPr/>
        </p:nvSpPr>
        <p:spPr>
          <a:xfrm>
            <a:off x="7481651" y="711590"/>
            <a:ext cx="3901062" cy="5460610"/>
          </a:xfrm>
          <a:prstGeom prst="roundRect">
            <a:avLst>
              <a:gd name="adj" fmla="val 727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1270000" dist="1092200" dir="2700000" sx="90000" sy="9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28" name="矩形 27"/>
          <p:cNvSpPr/>
          <p:nvPr/>
        </p:nvSpPr>
        <p:spPr>
          <a:xfrm>
            <a:off x="7794137" y="3947240"/>
            <a:ext cx="473883" cy="604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676472" y="4496692"/>
            <a:ext cx="157648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版本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endParaRPr lang="en-US" altLang="zh-CN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676472" y="4035027"/>
            <a:ext cx="261891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BPtree_v.2.0.cpp</a:t>
            </a:r>
            <a:endParaRPr lang="zh-CN" altLang="en-US" sz="2400" dirty="0"/>
          </a:p>
        </p:txBody>
      </p:sp>
      <p:pic>
        <p:nvPicPr>
          <p:cNvPr id="38" name="图片 37" descr="图片包含 墙壁, 餐桌, 室内, 地板&#10;&#10;已生成极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/>
          <a:stretch>
            <a:fillRect/>
          </a:stretch>
        </p:blipFill>
        <p:spPr>
          <a:xfrm>
            <a:off x="7553278" y="800100"/>
            <a:ext cx="3752037" cy="2482749"/>
          </a:xfrm>
          <a:prstGeom prst="rect">
            <a:avLst/>
          </a:prstGeom>
        </p:spPr>
      </p:pic>
      <p:sp>
        <p:nvSpPr>
          <p:cNvPr id="39" name="Freeform: Shape 21"/>
          <p:cNvSpPr/>
          <p:nvPr/>
        </p:nvSpPr>
        <p:spPr>
          <a:xfrm>
            <a:off x="871377" y="938082"/>
            <a:ext cx="436740" cy="380126"/>
          </a:xfrm>
          <a:custGeom>
            <a:avLst/>
            <a:gdLst>
              <a:gd name="connsiteX0" fmla="*/ 395021 w 395021"/>
              <a:gd name="connsiteY0" fmla="*/ 0 h 343815"/>
              <a:gd name="connsiteX1" fmla="*/ 395021 w 395021"/>
              <a:gd name="connsiteY1" fmla="*/ 70714 h 343815"/>
              <a:gd name="connsiteX2" fmla="*/ 320650 w 395021"/>
              <a:gd name="connsiteY2" fmla="*/ 179223 h 343815"/>
              <a:gd name="connsiteX3" fmla="*/ 395021 w 395021"/>
              <a:gd name="connsiteY3" fmla="*/ 179223 h 343815"/>
              <a:gd name="connsiteX4" fmla="*/ 395021 w 395021"/>
              <a:gd name="connsiteY4" fmla="*/ 343815 h 343815"/>
              <a:gd name="connsiteX5" fmla="*/ 242621 w 395021"/>
              <a:gd name="connsiteY5" fmla="*/ 343815 h 343815"/>
              <a:gd name="connsiteX6" fmla="*/ 242621 w 395021"/>
              <a:gd name="connsiteY6" fmla="*/ 179223 h 343815"/>
              <a:gd name="connsiteX7" fmla="*/ 287731 w 395021"/>
              <a:gd name="connsiteY7" fmla="*/ 63399 h 343815"/>
              <a:gd name="connsiteX8" fmla="*/ 395021 w 395021"/>
              <a:gd name="connsiteY8" fmla="*/ 0 h 343815"/>
              <a:gd name="connsiteX9" fmla="*/ 152400 w 395021"/>
              <a:gd name="connsiteY9" fmla="*/ 0 h 343815"/>
              <a:gd name="connsiteX10" fmla="*/ 152400 w 395021"/>
              <a:gd name="connsiteY10" fmla="*/ 70714 h 343815"/>
              <a:gd name="connsiteX11" fmla="*/ 78029 w 395021"/>
              <a:gd name="connsiteY11" fmla="*/ 179223 h 343815"/>
              <a:gd name="connsiteX12" fmla="*/ 152400 w 395021"/>
              <a:gd name="connsiteY12" fmla="*/ 179223 h 343815"/>
              <a:gd name="connsiteX13" fmla="*/ 152400 w 395021"/>
              <a:gd name="connsiteY13" fmla="*/ 343815 h 343815"/>
              <a:gd name="connsiteX14" fmla="*/ 0 w 395021"/>
              <a:gd name="connsiteY14" fmla="*/ 343815 h 343815"/>
              <a:gd name="connsiteX15" fmla="*/ 0 w 395021"/>
              <a:gd name="connsiteY15" fmla="*/ 179223 h 343815"/>
              <a:gd name="connsiteX16" fmla="*/ 45111 w 395021"/>
              <a:gd name="connsiteY16" fmla="*/ 63399 h 343815"/>
              <a:gd name="connsiteX17" fmla="*/ 152400 w 395021"/>
              <a:gd name="connsiteY17" fmla="*/ 0 h 34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021" h="343815">
                <a:moveTo>
                  <a:pt x="395021" y="0"/>
                </a:moveTo>
                <a:lnTo>
                  <a:pt x="395021" y="70714"/>
                </a:lnTo>
                <a:cubicBezTo>
                  <a:pt x="345440" y="87783"/>
                  <a:pt x="320650" y="123952"/>
                  <a:pt x="320650" y="179223"/>
                </a:cubicBezTo>
                <a:lnTo>
                  <a:pt x="395021" y="179223"/>
                </a:lnTo>
                <a:lnTo>
                  <a:pt x="395021" y="343815"/>
                </a:lnTo>
                <a:lnTo>
                  <a:pt x="242621" y="343815"/>
                </a:lnTo>
                <a:lnTo>
                  <a:pt x="242621" y="179223"/>
                </a:lnTo>
                <a:cubicBezTo>
                  <a:pt x="242621" y="135332"/>
                  <a:pt x="257658" y="96724"/>
                  <a:pt x="287731" y="63399"/>
                </a:cubicBezTo>
                <a:cubicBezTo>
                  <a:pt x="314554" y="34138"/>
                  <a:pt x="350317" y="13005"/>
                  <a:pt x="395021" y="0"/>
                </a:cubicBezTo>
                <a:close/>
                <a:moveTo>
                  <a:pt x="152400" y="0"/>
                </a:moveTo>
                <a:lnTo>
                  <a:pt x="152400" y="70714"/>
                </a:lnTo>
                <a:cubicBezTo>
                  <a:pt x="102819" y="87783"/>
                  <a:pt x="78029" y="123952"/>
                  <a:pt x="78029" y="179223"/>
                </a:cubicBezTo>
                <a:lnTo>
                  <a:pt x="152400" y="179223"/>
                </a:lnTo>
                <a:lnTo>
                  <a:pt x="152400" y="343815"/>
                </a:lnTo>
                <a:lnTo>
                  <a:pt x="0" y="343815"/>
                </a:lnTo>
                <a:lnTo>
                  <a:pt x="0" y="179223"/>
                </a:lnTo>
                <a:cubicBezTo>
                  <a:pt x="0" y="135332"/>
                  <a:pt x="15037" y="96724"/>
                  <a:pt x="45111" y="63399"/>
                </a:cubicBezTo>
                <a:cubicBezTo>
                  <a:pt x="71933" y="34138"/>
                  <a:pt x="107696" y="13005"/>
                  <a:pt x="152400" y="0"/>
                </a:cubicBezTo>
                <a:close/>
              </a:path>
            </a:pathLst>
          </a:custGeom>
          <a:solidFill>
            <a:schemeClr val="bg1">
              <a:lumMod val="9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505" y="1897380"/>
            <a:ext cx="5212715" cy="33413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5" r="30591"/>
          <a:stretch>
            <a:fillRect/>
          </a:stretch>
        </p:blipFill>
        <p:spPr>
          <a:xfrm>
            <a:off x="0" y="-2"/>
            <a:ext cx="12211050" cy="685800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-25400" y="0"/>
            <a:ext cx="12211050" cy="6857998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2"/>
          <p:cNvSpPr/>
          <p:nvPr/>
        </p:nvSpPr>
        <p:spPr>
          <a:xfrm>
            <a:off x="6350" y="351790"/>
            <a:ext cx="8585200" cy="6129020"/>
          </a:xfrm>
          <a:prstGeom prst="rect">
            <a:avLst/>
          </a:prstGeom>
          <a:solidFill>
            <a:srgbClr val="1E2028">
              <a:alpha val="85000"/>
            </a:srgbClr>
          </a:solidFill>
          <a:ln>
            <a:noFill/>
          </a:ln>
          <a:effectLst>
            <a:outerShdw blurRad="469900" dist="2159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30" name="Rectangle 2"/>
          <p:cNvSpPr/>
          <p:nvPr/>
        </p:nvSpPr>
        <p:spPr>
          <a:xfrm>
            <a:off x="8636217" y="1829684"/>
            <a:ext cx="3619501" cy="3521178"/>
          </a:xfrm>
          <a:prstGeom prst="rect">
            <a:avLst/>
          </a:prstGeom>
          <a:solidFill>
            <a:srgbClr val="00A098">
              <a:alpha val="73000"/>
            </a:srgbClr>
          </a:solidFill>
          <a:ln>
            <a:noFill/>
          </a:ln>
          <a:effectLst>
            <a:outerShdw blurRad="469900" dist="2159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31" name="矩形 30"/>
          <p:cNvSpPr/>
          <p:nvPr/>
        </p:nvSpPr>
        <p:spPr>
          <a:xfrm>
            <a:off x="8972550" y="2112751"/>
            <a:ext cx="2816607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B_Plus_tree.cpp</a:t>
            </a:r>
            <a:endParaRPr lang="zh-CN" altLang="en-US" sz="2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Freeform: Shape 21"/>
          <p:cNvSpPr/>
          <p:nvPr/>
        </p:nvSpPr>
        <p:spPr>
          <a:xfrm rot="10800000">
            <a:off x="11352417" y="4661832"/>
            <a:ext cx="436740" cy="380126"/>
          </a:xfrm>
          <a:custGeom>
            <a:avLst/>
            <a:gdLst>
              <a:gd name="connsiteX0" fmla="*/ 395021 w 395021"/>
              <a:gd name="connsiteY0" fmla="*/ 0 h 343815"/>
              <a:gd name="connsiteX1" fmla="*/ 395021 w 395021"/>
              <a:gd name="connsiteY1" fmla="*/ 70714 h 343815"/>
              <a:gd name="connsiteX2" fmla="*/ 320650 w 395021"/>
              <a:gd name="connsiteY2" fmla="*/ 179223 h 343815"/>
              <a:gd name="connsiteX3" fmla="*/ 395021 w 395021"/>
              <a:gd name="connsiteY3" fmla="*/ 179223 h 343815"/>
              <a:gd name="connsiteX4" fmla="*/ 395021 w 395021"/>
              <a:gd name="connsiteY4" fmla="*/ 343815 h 343815"/>
              <a:gd name="connsiteX5" fmla="*/ 242621 w 395021"/>
              <a:gd name="connsiteY5" fmla="*/ 343815 h 343815"/>
              <a:gd name="connsiteX6" fmla="*/ 242621 w 395021"/>
              <a:gd name="connsiteY6" fmla="*/ 179223 h 343815"/>
              <a:gd name="connsiteX7" fmla="*/ 287731 w 395021"/>
              <a:gd name="connsiteY7" fmla="*/ 63399 h 343815"/>
              <a:gd name="connsiteX8" fmla="*/ 395021 w 395021"/>
              <a:gd name="connsiteY8" fmla="*/ 0 h 343815"/>
              <a:gd name="connsiteX9" fmla="*/ 152400 w 395021"/>
              <a:gd name="connsiteY9" fmla="*/ 0 h 343815"/>
              <a:gd name="connsiteX10" fmla="*/ 152400 w 395021"/>
              <a:gd name="connsiteY10" fmla="*/ 70714 h 343815"/>
              <a:gd name="connsiteX11" fmla="*/ 78029 w 395021"/>
              <a:gd name="connsiteY11" fmla="*/ 179223 h 343815"/>
              <a:gd name="connsiteX12" fmla="*/ 152400 w 395021"/>
              <a:gd name="connsiteY12" fmla="*/ 179223 h 343815"/>
              <a:gd name="connsiteX13" fmla="*/ 152400 w 395021"/>
              <a:gd name="connsiteY13" fmla="*/ 343815 h 343815"/>
              <a:gd name="connsiteX14" fmla="*/ 0 w 395021"/>
              <a:gd name="connsiteY14" fmla="*/ 343815 h 343815"/>
              <a:gd name="connsiteX15" fmla="*/ 0 w 395021"/>
              <a:gd name="connsiteY15" fmla="*/ 179223 h 343815"/>
              <a:gd name="connsiteX16" fmla="*/ 45111 w 395021"/>
              <a:gd name="connsiteY16" fmla="*/ 63399 h 343815"/>
              <a:gd name="connsiteX17" fmla="*/ 152400 w 395021"/>
              <a:gd name="connsiteY17" fmla="*/ 0 h 34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021" h="343815">
                <a:moveTo>
                  <a:pt x="395021" y="0"/>
                </a:moveTo>
                <a:lnTo>
                  <a:pt x="395021" y="70714"/>
                </a:lnTo>
                <a:cubicBezTo>
                  <a:pt x="345440" y="87783"/>
                  <a:pt x="320650" y="123952"/>
                  <a:pt x="320650" y="179223"/>
                </a:cubicBezTo>
                <a:lnTo>
                  <a:pt x="395021" y="179223"/>
                </a:lnTo>
                <a:lnTo>
                  <a:pt x="395021" y="343815"/>
                </a:lnTo>
                <a:lnTo>
                  <a:pt x="242621" y="343815"/>
                </a:lnTo>
                <a:lnTo>
                  <a:pt x="242621" y="179223"/>
                </a:lnTo>
                <a:cubicBezTo>
                  <a:pt x="242621" y="135332"/>
                  <a:pt x="257658" y="96724"/>
                  <a:pt x="287731" y="63399"/>
                </a:cubicBezTo>
                <a:cubicBezTo>
                  <a:pt x="314554" y="34138"/>
                  <a:pt x="350317" y="13005"/>
                  <a:pt x="395021" y="0"/>
                </a:cubicBezTo>
                <a:close/>
                <a:moveTo>
                  <a:pt x="152400" y="0"/>
                </a:moveTo>
                <a:lnTo>
                  <a:pt x="152400" y="70714"/>
                </a:lnTo>
                <a:cubicBezTo>
                  <a:pt x="102819" y="87783"/>
                  <a:pt x="78029" y="123952"/>
                  <a:pt x="78029" y="179223"/>
                </a:cubicBezTo>
                <a:lnTo>
                  <a:pt x="152400" y="179223"/>
                </a:lnTo>
                <a:lnTo>
                  <a:pt x="152400" y="343815"/>
                </a:lnTo>
                <a:lnTo>
                  <a:pt x="0" y="343815"/>
                </a:lnTo>
                <a:lnTo>
                  <a:pt x="0" y="179223"/>
                </a:lnTo>
                <a:cubicBezTo>
                  <a:pt x="0" y="135332"/>
                  <a:pt x="15037" y="96724"/>
                  <a:pt x="45111" y="63399"/>
                </a:cubicBezTo>
                <a:cubicBezTo>
                  <a:pt x="71933" y="34138"/>
                  <a:pt x="107696" y="13005"/>
                  <a:pt x="152400" y="0"/>
                </a:cubicBezTo>
                <a:close/>
              </a:path>
            </a:pathLst>
          </a:custGeom>
          <a:solidFill>
            <a:schemeClr val="bg1">
              <a:lumMod val="9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Freeform: Shape 21"/>
          <p:cNvSpPr/>
          <p:nvPr/>
        </p:nvSpPr>
        <p:spPr>
          <a:xfrm>
            <a:off x="101605" y="594333"/>
            <a:ext cx="436740" cy="380126"/>
          </a:xfrm>
          <a:custGeom>
            <a:avLst/>
            <a:gdLst>
              <a:gd name="connsiteX0" fmla="*/ 395021 w 395021"/>
              <a:gd name="connsiteY0" fmla="*/ 0 h 343815"/>
              <a:gd name="connsiteX1" fmla="*/ 395021 w 395021"/>
              <a:gd name="connsiteY1" fmla="*/ 70714 h 343815"/>
              <a:gd name="connsiteX2" fmla="*/ 320650 w 395021"/>
              <a:gd name="connsiteY2" fmla="*/ 179223 h 343815"/>
              <a:gd name="connsiteX3" fmla="*/ 395021 w 395021"/>
              <a:gd name="connsiteY3" fmla="*/ 179223 h 343815"/>
              <a:gd name="connsiteX4" fmla="*/ 395021 w 395021"/>
              <a:gd name="connsiteY4" fmla="*/ 343815 h 343815"/>
              <a:gd name="connsiteX5" fmla="*/ 242621 w 395021"/>
              <a:gd name="connsiteY5" fmla="*/ 343815 h 343815"/>
              <a:gd name="connsiteX6" fmla="*/ 242621 w 395021"/>
              <a:gd name="connsiteY6" fmla="*/ 179223 h 343815"/>
              <a:gd name="connsiteX7" fmla="*/ 287731 w 395021"/>
              <a:gd name="connsiteY7" fmla="*/ 63399 h 343815"/>
              <a:gd name="connsiteX8" fmla="*/ 395021 w 395021"/>
              <a:gd name="connsiteY8" fmla="*/ 0 h 343815"/>
              <a:gd name="connsiteX9" fmla="*/ 152400 w 395021"/>
              <a:gd name="connsiteY9" fmla="*/ 0 h 343815"/>
              <a:gd name="connsiteX10" fmla="*/ 152400 w 395021"/>
              <a:gd name="connsiteY10" fmla="*/ 70714 h 343815"/>
              <a:gd name="connsiteX11" fmla="*/ 78029 w 395021"/>
              <a:gd name="connsiteY11" fmla="*/ 179223 h 343815"/>
              <a:gd name="connsiteX12" fmla="*/ 152400 w 395021"/>
              <a:gd name="connsiteY12" fmla="*/ 179223 h 343815"/>
              <a:gd name="connsiteX13" fmla="*/ 152400 w 395021"/>
              <a:gd name="connsiteY13" fmla="*/ 343815 h 343815"/>
              <a:gd name="connsiteX14" fmla="*/ 0 w 395021"/>
              <a:gd name="connsiteY14" fmla="*/ 343815 h 343815"/>
              <a:gd name="connsiteX15" fmla="*/ 0 w 395021"/>
              <a:gd name="connsiteY15" fmla="*/ 179223 h 343815"/>
              <a:gd name="connsiteX16" fmla="*/ 45111 w 395021"/>
              <a:gd name="connsiteY16" fmla="*/ 63399 h 343815"/>
              <a:gd name="connsiteX17" fmla="*/ 152400 w 395021"/>
              <a:gd name="connsiteY17" fmla="*/ 0 h 34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021" h="343815">
                <a:moveTo>
                  <a:pt x="395021" y="0"/>
                </a:moveTo>
                <a:lnTo>
                  <a:pt x="395021" y="70714"/>
                </a:lnTo>
                <a:cubicBezTo>
                  <a:pt x="345440" y="87783"/>
                  <a:pt x="320650" y="123952"/>
                  <a:pt x="320650" y="179223"/>
                </a:cubicBezTo>
                <a:lnTo>
                  <a:pt x="395021" y="179223"/>
                </a:lnTo>
                <a:lnTo>
                  <a:pt x="395021" y="343815"/>
                </a:lnTo>
                <a:lnTo>
                  <a:pt x="242621" y="343815"/>
                </a:lnTo>
                <a:lnTo>
                  <a:pt x="242621" y="179223"/>
                </a:lnTo>
                <a:cubicBezTo>
                  <a:pt x="242621" y="135332"/>
                  <a:pt x="257658" y="96724"/>
                  <a:pt x="287731" y="63399"/>
                </a:cubicBezTo>
                <a:cubicBezTo>
                  <a:pt x="314554" y="34138"/>
                  <a:pt x="350317" y="13005"/>
                  <a:pt x="395021" y="0"/>
                </a:cubicBezTo>
                <a:close/>
                <a:moveTo>
                  <a:pt x="152400" y="0"/>
                </a:moveTo>
                <a:lnTo>
                  <a:pt x="152400" y="70714"/>
                </a:lnTo>
                <a:cubicBezTo>
                  <a:pt x="102819" y="87783"/>
                  <a:pt x="78029" y="123952"/>
                  <a:pt x="78029" y="179223"/>
                </a:cubicBezTo>
                <a:lnTo>
                  <a:pt x="152400" y="179223"/>
                </a:lnTo>
                <a:lnTo>
                  <a:pt x="152400" y="343815"/>
                </a:lnTo>
                <a:lnTo>
                  <a:pt x="0" y="343815"/>
                </a:lnTo>
                <a:lnTo>
                  <a:pt x="0" y="179223"/>
                </a:lnTo>
                <a:cubicBezTo>
                  <a:pt x="0" y="135332"/>
                  <a:pt x="15037" y="96724"/>
                  <a:pt x="45111" y="63399"/>
                </a:cubicBezTo>
                <a:cubicBezTo>
                  <a:pt x="71933" y="34138"/>
                  <a:pt x="107696" y="13005"/>
                  <a:pt x="152400" y="0"/>
                </a:cubicBezTo>
                <a:close/>
              </a:path>
            </a:pathLst>
          </a:custGeom>
          <a:solidFill>
            <a:schemeClr val="bg1">
              <a:lumMod val="9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9876718" y="90071"/>
            <a:ext cx="2237025" cy="279595"/>
            <a:chOff x="9876718" y="90071"/>
            <a:chExt cx="2237025" cy="279595"/>
          </a:xfrm>
        </p:grpSpPr>
        <p:sp>
          <p:nvSpPr>
            <p:cNvPr id="27" name="矩形: 圆顶角 26"/>
            <p:cNvSpPr/>
            <p:nvPr/>
          </p:nvSpPr>
          <p:spPr>
            <a:xfrm rot="16200000">
              <a:off x="10093253" y="-40032"/>
              <a:ext cx="261611" cy="521818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39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876718" y="107045"/>
              <a:ext cx="6551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None/>
              </a:pPr>
              <a:r>
                <a:rPr lang="zh-CN" altLang="en-US" sz="1100" b="1" cap="all" dirty="0">
                  <a:solidFill>
                    <a:schemeClr val="bg1"/>
                  </a:solidFill>
                  <a:latin typeface="造字工房尚黑 G0v1 细体" pitchFamily="50" charset="-122"/>
                  <a:ea typeface="造字工房尚黑 G0v1 细体" pitchFamily="50" charset="-122"/>
                  <a:cs typeface="微软雅黑" panose="020B0503020204020204" pitchFamily="34" charset="-122"/>
                  <a:sym typeface="+mn-ea"/>
                </a:rPr>
                <a:t>环保</a:t>
              </a:r>
              <a:endParaRPr lang="zh-CN" altLang="en-US" sz="1100" b="1" cap="all" dirty="0">
                <a:solidFill>
                  <a:schemeClr val="bg1"/>
                </a:solidFill>
                <a:latin typeface="造字工房尚黑 G0v1 细体" pitchFamily="50" charset="-122"/>
                <a:ea typeface="造字工房尚黑 G0v1 细体" pitchFamily="50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10484968" y="90071"/>
              <a:ext cx="1628775" cy="279595"/>
              <a:chOff x="10484968" y="409575"/>
              <a:chExt cx="1628775" cy="279595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0560460" y="409575"/>
                <a:ext cx="1507715" cy="276225"/>
              </a:xfrm>
              <a:prstGeom prst="rect">
                <a:avLst/>
              </a:prstGeom>
              <a:solidFill>
                <a:srgbClr val="00A0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0484968" y="427560"/>
                <a:ext cx="162877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buNone/>
                </a:pPr>
                <a:r>
                  <a:rPr lang="zh-CN" altLang="en-US" sz="1100" cap="all" dirty="0">
                    <a:solidFill>
                      <a:schemeClr val="bg1"/>
                    </a:solidFill>
                    <a:latin typeface="造字工房尚黑 G0v1 细体" pitchFamily="50" charset="-122"/>
                    <a:ea typeface="造字工房尚黑 G0v1 细体" pitchFamily="50" charset="-122"/>
                    <a:cs typeface="微软雅黑" panose="020B0503020204020204" pitchFamily="34" charset="-122"/>
                    <a:sym typeface="+mn-ea"/>
                  </a:rPr>
                  <a:t>金山银山不如绿水青山</a:t>
                </a:r>
                <a:endParaRPr lang="zh-CN" altLang="en-US" sz="1100" cap="all" dirty="0">
                  <a:solidFill>
                    <a:schemeClr val="bg1"/>
                  </a:solidFill>
                  <a:latin typeface="造字工房尚黑 G0v1 细体" pitchFamily="50" charset="-122"/>
                  <a:ea typeface="造字工房尚黑 G0v1 细体" pitchFamily="50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00000">
            <a:off x="787400" y="1133475"/>
            <a:ext cx="4991100" cy="330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">
            <a:off x="3416935" y="1826895"/>
            <a:ext cx="4749800" cy="3092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50" y="1959610"/>
            <a:ext cx="5163185" cy="29394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972550" y="3018261"/>
            <a:ext cx="2816607" cy="15684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200000"/>
              </a:lnSpc>
            </a:pPr>
            <a:r>
              <a:rPr lang="zh-CN" altLang="zh-CN" sz="2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大量使用辅助函数，</a:t>
            </a:r>
            <a:endParaRPr lang="zh-CN" altLang="zh-CN" sz="2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zh-CN" sz="2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优化代码风格</a:t>
            </a:r>
            <a:endParaRPr lang="zh-CN" altLang="zh-CN" sz="2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55"/>
          <p:cNvSpPr/>
          <p:nvPr/>
        </p:nvSpPr>
        <p:spPr>
          <a:xfrm>
            <a:off x="5596436" y="1728403"/>
            <a:ext cx="360000" cy="25200"/>
          </a:xfrm>
          <a:prstGeom prst="roundRect">
            <a:avLst>
              <a:gd name="adj" fmla="val 0"/>
            </a:avLst>
          </a:prstGeom>
          <a:solidFill>
            <a:srgbClr val="00A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3" name="Group 1"/>
          <p:cNvGrpSpPr/>
          <p:nvPr/>
        </p:nvGrpSpPr>
        <p:grpSpPr>
          <a:xfrm>
            <a:off x="1395730" y="467360"/>
            <a:ext cx="9239250" cy="6060440"/>
            <a:chOff x="9337148" y="1729850"/>
            <a:chExt cx="11564044" cy="7282753"/>
          </a:xfrm>
        </p:grpSpPr>
        <p:grpSp>
          <p:nvGrpSpPr>
            <p:cNvPr id="84" name="Group 13"/>
            <p:cNvGrpSpPr/>
            <p:nvPr userDrawn="1"/>
          </p:nvGrpSpPr>
          <p:grpSpPr>
            <a:xfrm>
              <a:off x="9337148" y="1729850"/>
              <a:ext cx="11564043" cy="748955"/>
              <a:chOff x="3179886" y="2083564"/>
              <a:chExt cx="5702858" cy="369350"/>
            </a:xfrm>
            <a:effectLst/>
          </p:grpSpPr>
          <p:grpSp>
            <p:nvGrpSpPr>
              <p:cNvPr id="86" name="Group 14"/>
              <p:cNvGrpSpPr/>
              <p:nvPr/>
            </p:nvGrpSpPr>
            <p:grpSpPr>
              <a:xfrm>
                <a:off x="3179886" y="2083564"/>
                <a:ext cx="5702858" cy="369350"/>
                <a:chOff x="3179886" y="2083564"/>
                <a:chExt cx="5702858" cy="369350"/>
              </a:xfrm>
            </p:grpSpPr>
            <p:sp>
              <p:nvSpPr>
                <p:cNvPr id="94" name="Round Same Side Corner Rectangle 1"/>
                <p:cNvSpPr/>
                <p:nvPr/>
              </p:nvSpPr>
              <p:spPr>
                <a:xfrm>
                  <a:off x="3179886" y="2083564"/>
                  <a:ext cx="5702858" cy="369350"/>
                </a:xfrm>
                <a:prstGeom prst="round2SameRect">
                  <a:avLst>
                    <a:gd name="adj1" fmla="val 14928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95" name="Group 17"/>
                <p:cNvGrpSpPr/>
                <p:nvPr/>
              </p:nvGrpSpPr>
              <p:grpSpPr>
                <a:xfrm>
                  <a:off x="3382010" y="2233949"/>
                  <a:ext cx="341854" cy="82531"/>
                  <a:chOff x="3382010" y="2233949"/>
                  <a:chExt cx="341854" cy="82531"/>
                </a:xfrm>
              </p:grpSpPr>
              <p:sp>
                <p:nvSpPr>
                  <p:cNvPr id="96" name="Oval 18"/>
                  <p:cNvSpPr/>
                  <p:nvPr/>
                </p:nvSpPr>
                <p:spPr>
                  <a:xfrm>
                    <a:off x="3382010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00" name="Oval 19"/>
                  <p:cNvSpPr/>
                  <p:nvPr/>
                </p:nvSpPr>
                <p:spPr>
                  <a:xfrm>
                    <a:off x="3511671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01" name="Oval 20"/>
                  <p:cNvSpPr/>
                  <p:nvPr/>
                </p:nvSpPr>
                <p:spPr>
                  <a:xfrm>
                    <a:off x="3641333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</p:grpSp>
          <p:sp>
            <p:nvSpPr>
              <p:cNvPr id="93" name="Rounded Rectangle 23"/>
              <p:cNvSpPr/>
              <p:nvPr/>
            </p:nvSpPr>
            <p:spPr>
              <a:xfrm>
                <a:off x="3965020" y="2182834"/>
                <a:ext cx="2674620" cy="1847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http://www.</a:t>
                </a:r>
                <a:r>
                  <a:rPr lang="en-US" altLang="zh-C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news</a:t>
                </a:r>
                <a:r>
                  <a:rPr lang="en-IN" sz="10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.com</a:t>
                </a:r>
                <a:endParaRPr lang="en-IN" sz="1000" dirty="0">
                  <a:solidFill>
                    <a:schemeClr val="bg1">
                      <a:lumMod val="75000"/>
                    </a:schemeClr>
                  </a:solidFill>
                  <a:latin typeface="Montserrat Hairline" panose="00000300000000000000" pitchFamily="50" charset="0"/>
                </a:endParaRPr>
              </a:p>
            </p:txBody>
          </p:sp>
        </p:grpSp>
        <p:sp>
          <p:nvSpPr>
            <p:cNvPr id="85" name="Freeform: Shape 21"/>
            <p:cNvSpPr/>
            <p:nvPr userDrawn="1"/>
          </p:nvSpPr>
          <p:spPr>
            <a:xfrm>
              <a:off x="9337148" y="2478805"/>
              <a:ext cx="11564044" cy="6533798"/>
            </a:xfrm>
            <a:custGeom>
              <a:avLst/>
              <a:gdLst>
                <a:gd name="connsiteX0" fmla="*/ 0 w 11564044"/>
                <a:gd name="connsiteY0" fmla="*/ 0 h 6533798"/>
                <a:gd name="connsiteX1" fmla="*/ 11564044 w 11564044"/>
                <a:gd name="connsiteY1" fmla="*/ 0 h 6533798"/>
                <a:gd name="connsiteX2" fmla="*/ 11564044 w 11564044"/>
                <a:gd name="connsiteY2" fmla="*/ 6533798 h 6533798"/>
                <a:gd name="connsiteX3" fmla="*/ 0 w 11564044"/>
                <a:gd name="connsiteY3" fmla="*/ 6533798 h 6533798"/>
                <a:gd name="connsiteX4" fmla="*/ 0 w 11564044"/>
                <a:gd name="connsiteY4" fmla="*/ 0 h 653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64044" h="6533798">
                  <a:moveTo>
                    <a:pt x="0" y="0"/>
                  </a:moveTo>
                  <a:lnTo>
                    <a:pt x="11564044" y="0"/>
                  </a:lnTo>
                  <a:lnTo>
                    <a:pt x="11564044" y="6533798"/>
                  </a:lnTo>
                  <a:lnTo>
                    <a:pt x="0" y="6533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0" sx="90000" sy="9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360" y="3030220"/>
            <a:ext cx="8047990" cy="2418080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4527064" y="1891682"/>
            <a:ext cx="2976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just"/>
            <a:r>
              <a:rPr lang="en-US" altLang="zh-CN" sz="4000" dirty="0">
                <a:solidFill>
                  <a:schemeClr val="bg2">
                    <a:lumMod val="25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BPtree </a:t>
            </a:r>
            <a:r>
              <a:rPr lang="zh-CN" altLang="en-US" sz="4000" dirty="0">
                <a:solidFill>
                  <a:schemeClr val="bg2">
                    <a:lumMod val="25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模板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619</Words>
  <Application>WPS 演示</Application>
  <PresentationFormat>宽屏</PresentationFormat>
  <Paragraphs>110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</vt:lpstr>
      <vt:lpstr>宋体</vt:lpstr>
      <vt:lpstr>Wingdings</vt:lpstr>
      <vt:lpstr>幼圆</vt:lpstr>
      <vt:lpstr>微软雅黑</vt:lpstr>
      <vt:lpstr>Times New Roman</vt:lpstr>
      <vt:lpstr>造字工房尚黑 G0v1 细体</vt:lpstr>
      <vt:lpstr>Montserrat Hairline</vt:lpstr>
      <vt:lpstr>等线</vt:lpstr>
      <vt:lpstr>Arial Unicode MS</vt:lpstr>
      <vt:lpstr>等线 Light</vt:lpstr>
      <vt:lpstr>黑体</vt:lpstr>
      <vt:lpstr>Segoe Print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叶会斌</dc:creator>
  <cp:lastModifiedBy>我是人间五月天</cp:lastModifiedBy>
  <cp:revision>70</cp:revision>
  <dcterms:created xsi:type="dcterms:W3CDTF">2018-06-05T03:51:00Z</dcterms:created>
  <dcterms:modified xsi:type="dcterms:W3CDTF">2018-06-15T10:19:25Z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